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0" r:id="rId8"/>
    <p:sldId id="26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D51"/>
    <a:srgbClr val="FFFF71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>
                <a:gd name="T0" fmla="*/ 5626 w 5626"/>
                <a:gd name="T1" fmla="*/ 349 h 349"/>
                <a:gd name="T2" fmla="*/ 0 w 5626"/>
                <a:gd name="T3" fmla="*/ 349 h 349"/>
                <a:gd name="T4" fmla="*/ 0 w 5626"/>
                <a:gd name="T5" fmla="*/ 187 h 349"/>
                <a:gd name="T6" fmla="*/ 0 w 5626"/>
                <a:gd name="T7" fmla="*/ 114 h 349"/>
                <a:gd name="T8" fmla="*/ 4064 w 5626"/>
                <a:gd name="T9" fmla="*/ 118 h 349"/>
                <a:gd name="T10" fmla="*/ 4329 w 5626"/>
                <a:gd name="T11" fmla="*/ 0 h 349"/>
                <a:gd name="T12" fmla="*/ 5623 w 5626"/>
                <a:gd name="T13" fmla="*/ 0 h 349"/>
                <a:gd name="T14" fmla="*/ 5626 w 5626"/>
                <a:gd name="T15" fmla="*/ 349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bg-BG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>
                <a:gd name="T0" fmla="*/ 5626 w 5626"/>
                <a:gd name="T1" fmla="*/ 349 h 349"/>
                <a:gd name="T2" fmla="*/ 0 w 5626"/>
                <a:gd name="T3" fmla="*/ 349 h 349"/>
                <a:gd name="T4" fmla="*/ 0 w 5626"/>
                <a:gd name="T5" fmla="*/ 187 h 349"/>
                <a:gd name="T6" fmla="*/ 0 w 5626"/>
                <a:gd name="T7" fmla="*/ 114 h 349"/>
                <a:gd name="T8" fmla="*/ 4082 w 5626"/>
                <a:gd name="T9" fmla="*/ 118 h 349"/>
                <a:gd name="T10" fmla="*/ 4345 w 5626"/>
                <a:gd name="T11" fmla="*/ 0 h 349"/>
                <a:gd name="T12" fmla="*/ 5623 w 5626"/>
                <a:gd name="T13" fmla="*/ 6 h 349"/>
                <a:gd name="T14" fmla="*/ 5626 w 5626"/>
                <a:gd name="T15" fmla="*/ 349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bg-BG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>
                <a:gd name="T0" fmla="*/ 0 w 1491"/>
                <a:gd name="T1" fmla="*/ 84 h 88"/>
                <a:gd name="T2" fmla="*/ 223 w 1491"/>
                <a:gd name="T3" fmla="*/ 0 h 88"/>
                <a:gd name="T4" fmla="*/ 1491 w 1491"/>
                <a:gd name="T5" fmla="*/ 0 h 88"/>
                <a:gd name="T6" fmla="*/ 1488 w 1491"/>
                <a:gd name="T7" fmla="*/ 60 h 88"/>
                <a:gd name="T8" fmla="*/ 383 w 1491"/>
                <a:gd name="T9" fmla="*/ 59 h 88"/>
                <a:gd name="T10" fmla="*/ 273 w 1491"/>
                <a:gd name="T11" fmla="*/ 88 h 88"/>
                <a:gd name="T12" fmla="*/ 0 w 1491"/>
                <a:gd name="T13" fmla="*/ 8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3099" name="Freeform 27" descr="Dark upward diagonal"/>
          <p:cNvSpPr>
            <a:spLocks/>
          </p:cNvSpPr>
          <p:nvPr/>
        </p:nvSpPr>
        <p:spPr bwMode="gray">
          <a:xfrm>
            <a:off x="85725" y="76200"/>
            <a:ext cx="8977313" cy="500063"/>
          </a:xfrm>
          <a:custGeom>
            <a:avLst/>
            <a:gdLst>
              <a:gd name="T0" fmla="*/ 0 w 5655"/>
              <a:gd name="T1" fmla="*/ 1 h 315"/>
              <a:gd name="T2" fmla="*/ 5546 w 5655"/>
              <a:gd name="T3" fmla="*/ 0 h 315"/>
              <a:gd name="T4" fmla="*/ 5655 w 5655"/>
              <a:gd name="T5" fmla="*/ 84 h 315"/>
              <a:gd name="T6" fmla="*/ 5649 w 5655"/>
              <a:gd name="T7" fmla="*/ 315 h 315"/>
              <a:gd name="T8" fmla="*/ 1 w 5655"/>
              <a:gd name="T9" fmla="*/ 314 h 315"/>
              <a:gd name="T10" fmla="*/ 0 w 5655"/>
              <a:gd name="T11" fmla="*/ 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chemeClr val="bg1">
                <a:alpha val="77000"/>
              </a:schemeClr>
            </a:fgClr>
            <a:bgClr>
              <a:schemeClr val="tx1">
                <a:alpha val="77000"/>
              </a:schemeClr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bg-BG"/>
          </a:p>
        </p:txBody>
      </p:sp>
      <p:grpSp>
        <p:nvGrpSpPr>
          <p:cNvPr id="3146" name="Group 74"/>
          <p:cNvGrpSpPr>
            <a:grpSpLocks/>
          </p:cNvGrpSpPr>
          <p:nvPr/>
        </p:nvGrpSpPr>
        <p:grpSpPr bwMode="auto">
          <a:xfrm>
            <a:off x="85725" y="854075"/>
            <a:ext cx="8982075" cy="1131888"/>
            <a:chOff x="54" y="538"/>
            <a:chExt cx="5658" cy="713"/>
          </a:xfrm>
        </p:grpSpPr>
        <p:sp>
          <p:nvSpPr>
            <p:cNvPr id="3102" name="Freeform 30"/>
            <p:cNvSpPr>
              <a:spLocks/>
            </p:cNvSpPr>
            <p:nvPr userDrawn="1"/>
          </p:nvSpPr>
          <p:spPr bwMode="gray">
            <a:xfrm>
              <a:off x="54" y="736"/>
              <a:ext cx="5658" cy="515"/>
            </a:xfrm>
            <a:custGeom>
              <a:avLst/>
              <a:gdLst>
                <a:gd name="T0" fmla="*/ 0 w 5446"/>
                <a:gd name="T1" fmla="*/ 0 h 590"/>
                <a:gd name="T2" fmla="*/ 5446 w 5446"/>
                <a:gd name="T3" fmla="*/ 0 h 590"/>
                <a:gd name="T4" fmla="*/ 5446 w 5446"/>
                <a:gd name="T5" fmla="*/ 312 h 590"/>
                <a:gd name="T6" fmla="*/ 5446 w 5446"/>
                <a:gd name="T7" fmla="*/ 451 h 590"/>
                <a:gd name="T8" fmla="*/ 1512 w 5446"/>
                <a:gd name="T9" fmla="*/ 443 h 590"/>
                <a:gd name="T10" fmla="*/ 1288 w 5446"/>
                <a:gd name="T11" fmla="*/ 584 h 590"/>
                <a:gd name="T12" fmla="*/ 0 w 5446"/>
                <a:gd name="T13" fmla="*/ 590 h 590"/>
                <a:gd name="T14" fmla="*/ 0 w 5446"/>
                <a:gd name="T15" fmla="*/ 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bg-BG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gray">
            <a:xfrm>
              <a:off x="54" y="538"/>
              <a:ext cx="5658" cy="655"/>
            </a:xfrm>
            <a:custGeom>
              <a:avLst/>
              <a:gdLst>
                <a:gd name="T0" fmla="*/ 1 w 5658"/>
                <a:gd name="T1" fmla="*/ 0 h 655"/>
                <a:gd name="T2" fmla="*/ 5657 w 5658"/>
                <a:gd name="T3" fmla="*/ 0 h 655"/>
                <a:gd name="T4" fmla="*/ 5658 w 5658"/>
                <a:gd name="T5" fmla="*/ 534 h 655"/>
                <a:gd name="T6" fmla="*/ 1553 w 5658"/>
                <a:gd name="T7" fmla="*/ 528 h 655"/>
                <a:gd name="T8" fmla="*/ 1317 w 5658"/>
                <a:gd name="T9" fmla="*/ 651 h 655"/>
                <a:gd name="T10" fmla="*/ 0 w 5658"/>
                <a:gd name="T11" fmla="*/ 655 h 655"/>
                <a:gd name="T12" fmla="*/ 1 w 5658"/>
                <a:gd name="T13" fmla="*/ 0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bg-BG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gray">
            <a:xfrm>
              <a:off x="54" y="1062"/>
              <a:ext cx="1496" cy="98"/>
            </a:xfrm>
            <a:custGeom>
              <a:avLst/>
              <a:gdLst>
                <a:gd name="T0" fmla="*/ 1440 w 1440"/>
                <a:gd name="T1" fmla="*/ 1 h 112"/>
                <a:gd name="T2" fmla="*/ 1261 w 1440"/>
                <a:gd name="T3" fmla="*/ 112 h 112"/>
                <a:gd name="T4" fmla="*/ 0 w 1440"/>
                <a:gd name="T5" fmla="*/ 110 h 112"/>
                <a:gd name="T6" fmla="*/ 0 w 1440"/>
                <a:gd name="T7" fmla="*/ 49 h 112"/>
                <a:gd name="T8" fmla="*/ 1069 w 1440"/>
                <a:gd name="T9" fmla="*/ 50 h 112"/>
                <a:gd name="T10" fmla="*/ 1142 w 1440"/>
                <a:gd name="T11" fmla="*/ 0 h 112"/>
                <a:gd name="T12" fmla="*/ 1440 w 1440"/>
                <a:gd name="T13" fmla="*/ 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" h="112">
                  <a:moveTo>
                    <a:pt x="1440" y="1"/>
                  </a:moveTo>
                  <a:lnTo>
                    <a:pt x="1261" y="112"/>
                  </a:lnTo>
                  <a:lnTo>
                    <a:pt x="0" y="110"/>
                  </a:lnTo>
                  <a:lnTo>
                    <a:pt x="0" y="49"/>
                  </a:lnTo>
                  <a:lnTo>
                    <a:pt x="1069" y="50"/>
                  </a:lnTo>
                  <a:lnTo>
                    <a:pt x="1142" y="0"/>
                  </a:lnTo>
                  <a:lnTo>
                    <a:pt x="1440" y="1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3105" name="Rectangle 33"/>
          <p:cNvSpPr>
            <a:spLocks noChangeArrowheads="1"/>
          </p:cNvSpPr>
          <p:nvPr/>
        </p:nvSpPr>
        <p:spPr bwMode="gray">
          <a:xfrm>
            <a:off x="85725" y="609600"/>
            <a:ext cx="8982075" cy="1857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bg-BG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14800" y="6196013"/>
            <a:ext cx="4811713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31775" y="6445250"/>
            <a:ext cx="2205038" cy="317500"/>
          </a:xfrm>
        </p:spPr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74925" y="6445250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00713" y="6445250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gray">
          <a:xfrm>
            <a:off x="161925" y="842963"/>
            <a:ext cx="87556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bg-BG" sz="2200" dirty="0" smtClean="0">
                <a:solidFill>
                  <a:srgbClr val="FFFFFF"/>
                </a:solidFill>
                <a:latin typeface="Arial Black" pitchFamily="34" charset="0"/>
              </a:rPr>
              <a:t>Д.М.</a:t>
            </a:r>
            <a:endParaRPr lang="en-US" sz="2200" dirty="0">
              <a:solidFill>
                <a:srgbClr val="FFFFFF"/>
              </a:solidFill>
              <a:latin typeface="Arial Black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758" y="2456873"/>
            <a:ext cx="3222693" cy="31072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045" y="1257692"/>
            <a:ext cx="2022217" cy="19664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619" y="4077072"/>
            <a:ext cx="1084892" cy="1052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701" flipH="1">
            <a:off x="1929390" y="1108904"/>
            <a:ext cx="2194305" cy="24747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154" y="2564903"/>
            <a:ext cx="1718464" cy="16910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867" y="4686562"/>
            <a:ext cx="1588445" cy="15451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49" y="2708920"/>
            <a:ext cx="1724816" cy="176781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2023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22582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0169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20148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34431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12722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33079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09340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64848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934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934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23347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08196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>
                <a:gd name="T0" fmla="*/ 37 w 39"/>
                <a:gd name="T1" fmla="*/ 36 h 121"/>
                <a:gd name="T2" fmla="*/ 35 w 39"/>
                <a:gd name="T3" fmla="*/ 36 h 121"/>
                <a:gd name="T4" fmla="*/ 30 w 39"/>
                <a:gd name="T5" fmla="*/ 36 h 121"/>
                <a:gd name="T6" fmla="*/ 22 w 39"/>
                <a:gd name="T7" fmla="*/ 34 h 121"/>
                <a:gd name="T8" fmla="*/ 15 w 39"/>
                <a:gd name="T9" fmla="*/ 30 h 121"/>
                <a:gd name="T10" fmla="*/ 7 w 39"/>
                <a:gd name="T11" fmla="*/ 23 h 121"/>
                <a:gd name="T12" fmla="*/ 3 w 39"/>
                <a:gd name="T13" fmla="*/ 13 h 121"/>
                <a:gd name="T14" fmla="*/ 0 w 39"/>
                <a:gd name="T15" fmla="*/ 0 h 121"/>
                <a:gd name="T16" fmla="*/ 3 w 39"/>
                <a:gd name="T17" fmla="*/ 0 h 121"/>
                <a:gd name="T18" fmla="*/ 7 w 39"/>
                <a:gd name="T19" fmla="*/ 1 h 121"/>
                <a:gd name="T20" fmla="*/ 15 w 39"/>
                <a:gd name="T21" fmla="*/ 3 h 121"/>
                <a:gd name="T22" fmla="*/ 23 w 39"/>
                <a:gd name="T23" fmla="*/ 5 h 121"/>
                <a:gd name="T24" fmla="*/ 30 w 39"/>
                <a:gd name="T25" fmla="*/ 11 h 121"/>
                <a:gd name="T26" fmla="*/ 37 w 39"/>
                <a:gd name="T27" fmla="*/ 20 h 121"/>
                <a:gd name="T28" fmla="*/ 39 w 39"/>
                <a:gd name="T29" fmla="*/ 34 h 121"/>
                <a:gd name="T30" fmla="*/ 39 w 39"/>
                <a:gd name="T31" fmla="*/ 121 h 121"/>
                <a:gd name="T32" fmla="*/ 37 w 39"/>
                <a:gd name="T33" fmla="*/ 121 h 121"/>
                <a:gd name="T34" fmla="*/ 37 w 39"/>
                <a:gd name="T35" fmla="*/ 3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>
                <a:gd name="T0" fmla="*/ 3 w 45"/>
                <a:gd name="T1" fmla="*/ 42 h 139"/>
                <a:gd name="T2" fmla="*/ 6 w 45"/>
                <a:gd name="T3" fmla="*/ 42 h 139"/>
                <a:gd name="T4" fmla="*/ 12 w 45"/>
                <a:gd name="T5" fmla="*/ 42 h 139"/>
                <a:gd name="T6" fmla="*/ 20 w 45"/>
                <a:gd name="T7" fmla="*/ 39 h 139"/>
                <a:gd name="T8" fmla="*/ 29 w 45"/>
                <a:gd name="T9" fmla="*/ 35 h 139"/>
                <a:gd name="T10" fmla="*/ 37 w 45"/>
                <a:gd name="T11" fmla="*/ 27 h 139"/>
                <a:gd name="T12" fmla="*/ 43 w 45"/>
                <a:gd name="T13" fmla="*/ 17 h 139"/>
                <a:gd name="T14" fmla="*/ 45 w 45"/>
                <a:gd name="T15" fmla="*/ 2 h 139"/>
                <a:gd name="T16" fmla="*/ 43 w 45"/>
                <a:gd name="T17" fmla="*/ 0 h 139"/>
                <a:gd name="T18" fmla="*/ 37 w 45"/>
                <a:gd name="T19" fmla="*/ 2 h 139"/>
                <a:gd name="T20" fmla="*/ 29 w 45"/>
                <a:gd name="T21" fmla="*/ 3 h 139"/>
                <a:gd name="T22" fmla="*/ 19 w 45"/>
                <a:gd name="T23" fmla="*/ 7 h 139"/>
                <a:gd name="T24" fmla="*/ 11 w 45"/>
                <a:gd name="T25" fmla="*/ 14 h 139"/>
                <a:gd name="T26" fmla="*/ 4 w 45"/>
                <a:gd name="T27" fmla="*/ 23 h 139"/>
                <a:gd name="T28" fmla="*/ 0 w 45"/>
                <a:gd name="T29" fmla="*/ 39 h 139"/>
                <a:gd name="T30" fmla="*/ 0 w 45"/>
                <a:gd name="T31" fmla="*/ 139 h 139"/>
                <a:gd name="T32" fmla="*/ 3 w 45"/>
                <a:gd name="T33" fmla="*/ 139 h 139"/>
                <a:gd name="T34" fmla="*/ 3 w 45"/>
                <a:gd name="T35" fmla="*/ 4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>
                <a:gd name="T0" fmla="*/ 68 w 146"/>
                <a:gd name="T1" fmla="*/ 67 h 211"/>
                <a:gd name="T2" fmla="*/ 67 w 146"/>
                <a:gd name="T3" fmla="*/ 67 h 211"/>
                <a:gd name="T4" fmla="*/ 60 w 146"/>
                <a:gd name="T5" fmla="*/ 66 h 211"/>
                <a:gd name="T6" fmla="*/ 50 w 146"/>
                <a:gd name="T7" fmla="*/ 64 h 211"/>
                <a:gd name="T8" fmla="*/ 41 w 146"/>
                <a:gd name="T9" fmla="*/ 62 h 211"/>
                <a:gd name="T10" fmla="*/ 29 w 146"/>
                <a:gd name="T11" fmla="*/ 55 h 211"/>
                <a:gd name="T12" fmla="*/ 18 w 146"/>
                <a:gd name="T13" fmla="*/ 47 h 211"/>
                <a:gd name="T14" fmla="*/ 10 w 146"/>
                <a:gd name="T15" fmla="*/ 35 h 211"/>
                <a:gd name="T16" fmla="*/ 3 w 146"/>
                <a:gd name="T17" fmla="*/ 20 h 211"/>
                <a:gd name="T18" fmla="*/ 0 w 146"/>
                <a:gd name="T19" fmla="*/ 0 h 211"/>
                <a:gd name="T20" fmla="*/ 3 w 146"/>
                <a:gd name="T21" fmla="*/ 0 h 211"/>
                <a:gd name="T22" fmla="*/ 10 w 146"/>
                <a:gd name="T23" fmla="*/ 0 h 211"/>
                <a:gd name="T24" fmla="*/ 19 w 146"/>
                <a:gd name="T25" fmla="*/ 0 h 211"/>
                <a:gd name="T26" fmla="*/ 30 w 146"/>
                <a:gd name="T27" fmla="*/ 2 h 211"/>
                <a:gd name="T28" fmla="*/ 41 w 146"/>
                <a:gd name="T29" fmla="*/ 6 h 211"/>
                <a:gd name="T30" fmla="*/ 53 w 146"/>
                <a:gd name="T31" fmla="*/ 14 h 211"/>
                <a:gd name="T32" fmla="*/ 62 w 146"/>
                <a:gd name="T33" fmla="*/ 25 h 211"/>
                <a:gd name="T34" fmla="*/ 69 w 146"/>
                <a:gd name="T35" fmla="*/ 41 h 211"/>
                <a:gd name="T36" fmla="*/ 73 w 146"/>
                <a:gd name="T37" fmla="*/ 62 h 211"/>
                <a:gd name="T38" fmla="*/ 73 w 146"/>
                <a:gd name="T39" fmla="*/ 60 h 211"/>
                <a:gd name="T40" fmla="*/ 73 w 146"/>
                <a:gd name="T41" fmla="*/ 55 h 211"/>
                <a:gd name="T42" fmla="*/ 75 w 146"/>
                <a:gd name="T43" fmla="*/ 45 h 211"/>
                <a:gd name="T44" fmla="*/ 79 w 146"/>
                <a:gd name="T45" fmla="*/ 36 h 211"/>
                <a:gd name="T46" fmla="*/ 84 w 146"/>
                <a:gd name="T47" fmla="*/ 25 h 211"/>
                <a:gd name="T48" fmla="*/ 92 w 146"/>
                <a:gd name="T49" fmla="*/ 16 h 211"/>
                <a:gd name="T50" fmla="*/ 106 w 146"/>
                <a:gd name="T51" fmla="*/ 8 h 211"/>
                <a:gd name="T52" fmla="*/ 123 w 146"/>
                <a:gd name="T53" fmla="*/ 2 h 211"/>
                <a:gd name="T54" fmla="*/ 146 w 146"/>
                <a:gd name="T55" fmla="*/ 0 h 211"/>
                <a:gd name="T56" fmla="*/ 145 w 146"/>
                <a:gd name="T57" fmla="*/ 2 h 211"/>
                <a:gd name="T58" fmla="*/ 145 w 146"/>
                <a:gd name="T59" fmla="*/ 8 h 211"/>
                <a:gd name="T60" fmla="*/ 143 w 146"/>
                <a:gd name="T61" fmla="*/ 17 h 211"/>
                <a:gd name="T62" fmla="*/ 139 w 146"/>
                <a:gd name="T63" fmla="*/ 28 h 211"/>
                <a:gd name="T64" fmla="*/ 134 w 146"/>
                <a:gd name="T65" fmla="*/ 39 h 211"/>
                <a:gd name="T66" fmla="*/ 126 w 146"/>
                <a:gd name="T67" fmla="*/ 49 h 211"/>
                <a:gd name="T68" fmla="*/ 114 w 146"/>
                <a:gd name="T69" fmla="*/ 59 h 211"/>
                <a:gd name="T70" fmla="*/ 98 w 146"/>
                <a:gd name="T71" fmla="*/ 64 h 211"/>
                <a:gd name="T72" fmla="*/ 79 w 146"/>
                <a:gd name="T73" fmla="*/ 67 h 211"/>
                <a:gd name="T74" fmla="*/ 79 w 146"/>
                <a:gd name="T75" fmla="*/ 211 h 211"/>
                <a:gd name="T76" fmla="*/ 68 w 146"/>
                <a:gd name="T77" fmla="*/ 211 h 211"/>
                <a:gd name="T78" fmla="*/ 68 w 146"/>
                <a:gd name="T79" fmla="*/ 6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>
                <a:gd name="T0" fmla="*/ 67 w 144"/>
                <a:gd name="T1" fmla="*/ 67 h 211"/>
                <a:gd name="T2" fmla="*/ 66 w 144"/>
                <a:gd name="T3" fmla="*/ 67 h 211"/>
                <a:gd name="T4" fmla="*/ 59 w 144"/>
                <a:gd name="T5" fmla="*/ 66 h 211"/>
                <a:gd name="T6" fmla="*/ 50 w 144"/>
                <a:gd name="T7" fmla="*/ 64 h 211"/>
                <a:gd name="T8" fmla="*/ 39 w 144"/>
                <a:gd name="T9" fmla="*/ 62 h 211"/>
                <a:gd name="T10" fmla="*/ 28 w 144"/>
                <a:gd name="T11" fmla="*/ 55 h 211"/>
                <a:gd name="T12" fmla="*/ 17 w 144"/>
                <a:gd name="T13" fmla="*/ 47 h 211"/>
                <a:gd name="T14" fmla="*/ 9 w 144"/>
                <a:gd name="T15" fmla="*/ 35 h 211"/>
                <a:gd name="T16" fmla="*/ 2 w 144"/>
                <a:gd name="T17" fmla="*/ 20 h 211"/>
                <a:gd name="T18" fmla="*/ 0 w 144"/>
                <a:gd name="T19" fmla="*/ 0 h 211"/>
                <a:gd name="T20" fmla="*/ 2 w 144"/>
                <a:gd name="T21" fmla="*/ 0 h 211"/>
                <a:gd name="T22" fmla="*/ 9 w 144"/>
                <a:gd name="T23" fmla="*/ 0 h 211"/>
                <a:gd name="T24" fmla="*/ 17 w 144"/>
                <a:gd name="T25" fmla="*/ 0 h 211"/>
                <a:gd name="T26" fmla="*/ 28 w 144"/>
                <a:gd name="T27" fmla="*/ 2 h 211"/>
                <a:gd name="T28" fmla="*/ 40 w 144"/>
                <a:gd name="T29" fmla="*/ 6 h 211"/>
                <a:gd name="T30" fmla="*/ 51 w 144"/>
                <a:gd name="T31" fmla="*/ 14 h 211"/>
                <a:gd name="T32" fmla="*/ 62 w 144"/>
                <a:gd name="T33" fmla="*/ 25 h 211"/>
                <a:gd name="T34" fmla="*/ 69 w 144"/>
                <a:gd name="T35" fmla="*/ 41 h 211"/>
                <a:gd name="T36" fmla="*/ 73 w 144"/>
                <a:gd name="T37" fmla="*/ 62 h 211"/>
                <a:gd name="T38" fmla="*/ 73 w 144"/>
                <a:gd name="T39" fmla="*/ 60 h 211"/>
                <a:gd name="T40" fmla="*/ 73 w 144"/>
                <a:gd name="T41" fmla="*/ 55 h 211"/>
                <a:gd name="T42" fmla="*/ 74 w 144"/>
                <a:gd name="T43" fmla="*/ 45 h 211"/>
                <a:gd name="T44" fmla="*/ 77 w 144"/>
                <a:gd name="T45" fmla="*/ 36 h 211"/>
                <a:gd name="T46" fmla="*/ 82 w 144"/>
                <a:gd name="T47" fmla="*/ 25 h 211"/>
                <a:gd name="T48" fmla="*/ 91 w 144"/>
                <a:gd name="T49" fmla="*/ 16 h 211"/>
                <a:gd name="T50" fmla="*/ 105 w 144"/>
                <a:gd name="T51" fmla="*/ 8 h 211"/>
                <a:gd name="T52" fmla="*/ 121 w 144"/>
                <a:gd name="T53" fmla="*/ 2 h 211"/>
                <a:gd name="T54" fmla="*/ 144 w 144"/>
                <a:gd name="T55" fmla="*/ 0 h 211"/>
                <a:gd name="T56" fmla="*/ 144 w 144"/>
                <a:gd name="T57" fmla="*/ 2 h 211"/>
                <a:gd name="T58" fmla="*/ 144 w 144"/>
                <a:gd name="T59" fmla="*/ 8 h 211"/>
                <a:gd name="T60" fmla="*/ 141 w 144"/>
                <a:gd name="T61" fmla="*/ 17 h 211"/>
                <a:gd name="T62" fmla="*/ 139 w 144"/>
                <a:gd name="T63" fmla="*/ 28 h 211"/>
                <a:gd name="T64" fmla="*/ 133 w 144"/>
                <a:gd name="T65" fmla="*/ 39 h 211"/>
                <a:gd name="T66" fmla="*/ 125 w 144"/>
                <a:gd name="T67" fmla="*/ 49 h 211"/>
                <a:gd name="T68" fmla="*/ 113 w 144"/>
                <a:gd name="T69" fmla="*/ 59 h 211"/>
                <a:gd name="T70" fmla="*/ 97 w 144"/>
                <a:gd name="T71" fmla="*/ 64 h 211"/>
                <a:gd name="T72" fmla="*/ 77 w 144"/>
                <a:gd name="T73" fmla="*/ 67 h 211"/>
                <a:gd name="T74" fmla="*/ 77 w 144"/>
                <a:gd name="T75" fmla="*/ 211 h 211"/>
                <a:gd name="T76" fmla="*/ 67 w 144"/>
                <a:gd name="T77" fmla="*/ 211 h 211"/>
                <a:gd name="T78" fmla="*/ 67 w 144"/>
                <a:gd name="T79" fmla="*/ 6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>
                <a:gd name="T0" fmla="*/ 42 w 89"/>
                <a:gd name="T1" fmla="*/ 43 h 132"/>
                <a:gd name="T2" fmla="*/ 39 w 89"/>
                <a:gd name="T3" fmla="*/ 42 h 132"/>
                <a:gd name="T4" fmla="*/ 33 w 89"/>
                <a:gd name="T5" fmla="*/ 42 h 132"/>
                <a:gd name="T6" fmla="*/ 25 w 89"/>
                <a:gd name="T7" fmla="*/ 39 h 132"/>
                <a:gd name="T8" fmla="*/ 16 w 89"/>
                <a:gd name="T9" fmla="*/ 35 h 132"/>
                <a:gd name="T10" fmla="*/ 8 w 89"/>
                <a:gd name="T11" fmla="*/ 27 h 132"/>
                <a:gd name="T12" fmla="*/ 2 w 89"/>
                <a:gd name="T13" fmla="*/ 16 h 132"/>
                <a:gd name="T14" fmla="*/ 0 w 89"/>
                <a:gd name="T15" fmla="*/ 0 h 132"/>
                <a:gd name="T16" fmla="*/ 2 w 89"/>
                <a:gd name="T17" fmla="*/ 0 h 132"/>
                <a:gd name="T18" fmla="*/ 6 w 89"/>
                <a:gd name="T19" fmla="*/ 0 h 132"/>
                <a:gd name="T20" fmla="*/ 12 w 89"/>
                <a:gd name="T21" fmla="*/ 1 h 132"/>
                <a:gd name="T22" fmla="*/ 21 w 89"/>
                <a:gd name="T23" fmla="*/ 3 h 132"/>
                <a:gd name="T24" fmla="*/ 29 w 89"/>
                <a:gd name="T25" fmla="*/ 8 h 132"/>
                <a:gd name="T26" fmla="*/ 37 w 89"/>
                <a:gd name="T27" fmla="*/ 15 h 132"/>
                <a:gd name="T28" fmla="*/ 42 w 89"/>
                <a:gd name="T29" fmla="*/ 26 h 132"/>
                <a:gd name="T30" fmla="*/ 45 w 89"/>
                <a:gd name="T31" fmla="*/ 39 h 132"/>
                <a:gd name="T32" fmla="*/ 45 w 89"/>
                <a:gd name="T33" fmla="*/ 38 h 132"/>
                <a:gd name="T34" fmla="*/ 45 w 89"/>
                <a:gd name="T35" fmla="*/ 34 h 132"/>
                <a:gd name="T36" fmla="*/ 46 w 89"/>
                <a:gd name="T37" fmla="*/ 27 h 132"/>
                <a:gd name="T38" fmla="*/ 49 w 89"/>
                <a:gd name="T39" fmla="*/ 20 h 132"/>
                <a:gd name="T40" fmla="*/ 54 w 89"/>
                <a:gd name="T41" fmla="*/ 14 h 132"/>
                <a:gd name="T42" fmla="*/ 62 w 89"/>
                <a:gd name="T43" fmla="*/ 7 h 132"/>
                <a:gd name="T44" fmla="*/ 73 w 89"/>
                <a:gd name="T45" fmla="*/ 3 h 132"/>
                <a:gd name="T46" fmla="*/ 89 w 89"/>
                <a:gd name="T47" fmla="*/ 0 h 132"/>
                <a:gd name="T48" fmla="*/ 89 w 89"/>
                <a:gd name="T49" fmla="*/ 3 h 132"/>
                <a:gd name="T50" fmla="*/ 88 w 89"/>
                <a:gd name="T51" fmla="*/ 10 h 132"/>
                <a:gd name="T52" fmla="*/ 87 w 89"/>
                <a:gd name="T53" fmla="*/ 18 h 132"/>
                <a:gd name="T54" fmla="*/ 81 w 89"/>
                <a:gd name="T55" fmla="*/ 26 h 132"/>
                <a:gd name="T56" fmla="*/ 74 w 89"/>
                <a:gd name="T57" fmla="*/ 34 h 132"/>
                <a:gd name="T58" fmla="*/ 64 w 89"/>
                <a:gd name="T59" fmla="*/ 41 h 132"/>
                <a:gd name="T60" fmla="*/ 47 w 89"/>
                <a:gd name="T61" fmla="*/ 43 h 132"/>
                <a:gd name="T62" fmla="*/ 47 w 89"/>
                <a:gd name="T63" fmla="*/ 132 h 132"/>
                <a:gd name="T64" fmla="*/ 42 w 89"/>
                <a:gd name="T65" fmla="*/ 132 h 132"/>
                <a:gd name="T66" fmla="*/ 42 w 89"/>
                <a:gd name="T67" fmla="*/ 43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>
                <a:gd name="T0" fmla="*/ 43 w 88"/>
                <a:gd name="T1" fmla="*/ 43 h 186"/>
                <a:gd name="T2" fmla="*/ 41 w 88"/>
                <a:gd name="T3" fmla="*/ 43 h 186"/>
                <a:gd name="T4" fmla="*/ 35 w 88"/>
                <a:gd name="T5" fmla="*/ 43 h 186"/>
                <a:gd name="T6" fmla="*/ 27 w 88"/>
                <a:gd name="T7" fmla="*/ 41 h 186"/>
                <a:gd name="T8" fmla="*/ 18 w 88"/>
                <a:gd name="T9" fmla="*/ 35 h 186"/>
                <a:gd name="T10" fmla="*/ 8 w 88"/>
                <a:gd name="T11" fmla="*/ 28 h 186"/>
                <a:gd name="T12" fmla="*/ 3 w 88"/>
                <a:gd name="T13" fmla="*/ 16 h 186"/>
                <a:gd name="T14" fmla="*/ 0 w 88"/>
                <a:gd name="T15" fmla="*/ 0 h 186"/>
                <a:gd name="T16" fmla="*/ 3 w 88"/>
                <a:gd name="T17" fmla="*/ 0 h 186"/>
                <a:gd name="T18" fmla="*/ 8 w 88"/>
                <a:gd name="T19" fmla="*/ 0 h 186"/>
                <a:gd name="T20" fmla="*/ 17 w 88"/>
                <a:gd name="T21" fmla="*/ 1 h 186"/>
                <a:gd name="T22" fmla="*/ 26 w 88"/>
                <a:gd name="T23" fmla="*/ 6 h 186"/>
                <a:gd name="T24" fmla="*/ 35 w 88"/>
                <a:gd name="T25" fmla="*/ 12 h 186"/>
                <a:gd name="T26" fmla="*/ 42 w 88"/>
                <a:gd name="T27" fmla="*/ 24 h 186"/>
                <a:gd name="T28" fmla="*/ 48 w 88"/>
                <a:gd name="T29" fmla="*/ 41 h 186"/>
                <a:gd name="T30" fmla="*/ 48 w 88"/>
                <a:gd name="T31" fmla="*/ 90 h 186"/>
                <a:gd name="T32" fmla="*/ 48 w 88"/>
                <a:gd name="T33" fmla="*/ 88 h 186"/>
                <a:gd name="T34" fmla="*/ 48 w 88"/>
                <a:gd name="T35" fmla="*/ 82 h 186"/>
                <a:gd name="T36" fmla="*/ 50 w 88"/>
                <a:gd name="T37" fmla="*/ 74 h 186"/>
                <a:gd name="T38" fmla="*/ 54 w 88"/>
                <a:gd name="T39" fmla="*/ 66 h 186"/>
                <a:gd name="T40" fmla="*/ 61 w 88"/>
                <a:gd name="T41" fmla="*/ 58 h 186"/>
                <a:gd name="T42" fmla="*/ 72 w 88"/>
                <a:gd name="T43" fmla="*/ 53 h 186"/>
                <a:gd name="T44" fmla="*/ 87 w 88"/>
                <a:gd name="T45" fmla="*/ 50 h 186"/>
                <a:gd name="T46" fmla="*/ 88 w 88"/>
                <a:gd name="T47" fmla="*/ 51 h 186"/>
                <a:gd name="T48" fmla="*/ 88 w 88"/>
                <a:gd name="T49" fmla="*/ 57 h 186"/>
                <a:gd name="T50" fmla="*/ 87 w 88"/>
                <a:gd name="T51" fmla="*/ 64 h 186"/>
                <a:gd name="T52" fmla="*/ 84 w 88"/>
                <a:gd name="T53" fmla="*/ 72 h 186"/>
                <a:gd name="T54" fmla="*/ 80 w 88"/>
                <a:gd name="T55" fmla="*/ 80 h 186"/>
                <a:gd name="T56" fmla="*/ 73 w 88"/>
                <a:gd name="T57" fmla="*/ 86 h 186"/>
                <a:gd name="T58" fmla="*/ 62 w 88"/>
                <a:gd name="T59" fmla="*/ 92 h 186"/>
                <a:gd name="T60" fmla="*/ 48 w 88"/>
                <a:gd name="T61" fmla="*/ 93 h 186"/>
                <a:gd name="T62" fmla="*/ 48 w 88"/>
                <a:gd name="T63" fmla="*/ 186 h 186"/>
                <a:gd name="T64" fmla="*/ 43 w 88"/>
                <a:gd name="T65" fmla="*/ 186 h 186"/>
                <a:gd name="T66" fmla="*/ 43 w 88"/>
                <a:gd name="T67" fmla="*/ 143 h 186"/>
                <a:gd name="T68" fmla="*/ 42 w 88"/>
                <a:gd name="T69" fmla="*/ 143 h 186"/>
                <a:gd name="T70" fmla="*/ 37 w 88"/>
                <a:gd name="T71" fmla="*/ 142 h 186"/>
                <a:gd name="T72" fmla="*/ 29 w 88"/>
                <a:gd name="T73" fmla="*/ 140 h 186"/>
                <a:gd name="T74" fmla="*/ 22 w 88"/>
                <a:gd name="T75" fmla="*/ 136 h 186"/>
                <a:gd name="T76" fmla="*/ 14 w 88"/>
                <a:gd name="T77" fmla="*/ 130 h 186"/>
                <a:gd name="T78" fmla="*/ 8 w 88"/>
                <a:gd name="T79" fmla="*/ 120 h 186"/>
                <a:gd name="T80" fmla="*/ 7 w 88"/>
                <a:gd name="T81" fmla="*/ 105 h 186"/>
                <a:gd name="T82" fmla="*/ 8 w 88"/>
                <a:gd name="T83" fmla="*/ 105 h 186"/>
                <a:gd name="T84" fmla="*/ 12 w 88"/>
                <a:gd name="T85" fmla="*/ 107 h 186"/>
                <a:gd name="T86" fmla="*/ 19 w 88"/>
                <a:gd name="T87" fmla="*/ 108 h 186"/>
                <a:gd name="T88" fmla="*/ 26 w 88"/>
                <a:gd name="T89" fmla="*/ 111 h 186"/>
                <a:gd name="T90" fmla="*/ 34 w 88"/>
                <a:gd name="T91" fmla="*/ 117 h 186"/>
                <a:gd name="T92" fmla="*/ 39 w 88"/>
                <a:gd name="T93" fmla="*/ 127 h 186"/>
                <a:gd name="T94" fmla="*/ 43 w 88"/>
                <a:gd name="T95" fmla="*/ 140 h 186"/>
                <a:gd name="T96" fmla="*/ 43 w 88"/>
                <a:gd name="T97" fmla="*/ 4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>
                <a:gd name="T0" fmla="*/ 85 w 166"/>
                <a:gd name="T1" fmla="*/ 84 h 356"/>
                <a:gd name="T2" fmla="*/ 101 w 166"/>
                <a:gd name="T3" fmla="*/ 81 h 356"/>
                <a:gd name="T4" fmla="*/ 124 w 166"/>
                <a:gd name="T5" fmla="*/ 73 h 356"/>
                <a:gd name="T6" fmla="*/ 148 w 166"/>
                <a:gd name="T7" fmla="*/ 56 h 356"/>
                <a:gd name="T8" fmla="*/ 163 w 166"/>
                <a:gd name="T9" fmla="*/ 23 h 356"/>
                <a:gd name="T10" fmla="*/ 163 w 166"/>
                <a:gd name="T11" fmla="*/ 0 h 356"/>
                <a:gd name="T12" fmla="*/ 148 w 166"/>
                <a:gd name="T13" fmla="*/ 0 h 356"/>
                <a:gd name="T14" fmla="*/ 125 w 166"/>
                <a:gd name="T15" fmla="*/ 6 h 356"/>
                <a:gd name="T16" fmla="*/ 101 w 166"/>
                <a:gd name="T17" fmla="*/ 22 h 356"/>
                <a:gd name="T18" fmla="*/ 82 w 166"/>
                <a:gd name="T19" fmla="*/ 54 h 356"/>
                <a:gd name="T20" fmla="*/ 77 w 166"/>
                <a:gd name="T21" fmla="*/ 173 h 356"/>
                <a:gd name="T22" fmla="*/ 77 w 166"/>
                <a:gd name="T23" fmla="*/ 165 h 356"/>
                <a:gd name="T24" fmla="*/ 71 w 166"/>
                <a:gd name="T25" fmla="*/ 146 h 356"/>
                <a:gd name="T26" fmla="*/ 60 w 166"/>
                <a:gd name="T27" fmla="*/ 123 h 356"/>
                <a:gd name="T28" fmla="*/ 38 w 166"/>
                <a:gd name="T29" fmla="*/ 104 h 356"/>
                <a:gd name="T30" fmla="*/ 0 w 166"/>
                <a:gd name="T31" fmla="*/ 96 h 356"/>
                <a:gd name="T32" fmla="*/ 0 w 166"/>
                <a:gd name="T33" fmla="*/ 103 h 356"/>
                <a:gd name="T34" fmla="*/ 0 w 166"/>
                <a:gd name="T35" fmla="*/ 120 h 356"/>
                <a:gd name="T36" fmla="*/ 8 w 166"/>
                <a:gd name="T37" fmla="*/ 143 h 356"/>
                <a:gd name="T38" fmla="*/ 24 w 166"/>
                <a:gd name="T39" fmla="*/ 163 h 356"/>
                <a:gd name="T40" fmla="*/ 55 w 166"/>
                <a:gd name="T41" fmla="*/ 177 h 356"/>
                <a:gd name="T42" fmla="*/ 77 w 166"/>
                <a:gd name="T43" fmla="*/ 356 h 356"/>
                <a:gd name="T44" fmla="*/ 82 w 166"/>
                <a:gd name="T45" fmla="*/ 274 h 356"/>
                <a:gd name="T46" fmla="*/ 91 w 166"/>
                <a:gd name="T47" fmla="*/ 273 h 356"/>
                <a:gd name="T48" fmla="*/ 112 w 166"/>
                <a:gd name="T49" fmla="*/ 267 h 356"/>
                <a:gd name="T50" fmla="*/ 135 w 166"/>
                <a:gd name="T51" fmla="*/ 252 h 356"/>
                <a:gd name="T52" fmla="*/ 151 w 166"/>
                <a:gd name="T53" fmla="*/ 224 h 356"/>
                <a:gd name="T54" fmla="*/ 152 w 166"/>
                <a:gd name="T55" fmla="*/ 203 h 356"/>
                <a:gd name="T56" fmla="*/ 137 w 166"/>
                <a:gd name="T57" fmla="*/ 204 h 356"/>
                <a:gd name="T58" fmla="*/ 117 w 166"/>
                <a:gd name="T59" fmla="*/ 211 h 356"/>
                <a:gd name="T60" fmla="*/ 97 w 166"/>
                <a:gd name="T61" fmla="*/ 231 h 356"/>
                <a:gd name="T62" fmla="*/ 82 w 166"/>
                <a:gd name="T63" fmla="*/ 26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>
                <a:gd name="T0" fmla="*/ 43 w 92"/>
                <a:gd name="T1" fmla="*/ 162 h 210"/>
                <a:gd name="T2" fmla="*/ 36 w 92"/>
                <a:gd name="T3" fmla="*/ 160 h 210"/>
                <a:gd name="T4" fmla="*/ 23 w 92"/>
                <a:gd name="T5" fmla="*/ 155 h 210"/>
                <a:gd name="T6" fmla="*/ 12 w 92"/>
                <a:gd name="T7" fmla="*/ 141 h 210"/>
                <a:gd name="T8" fmla="*/ 12 w 92"/>
                <a:gd name="T9" fmla="*/ 129 h 210"/>
                <a:gd name="T10" fmla="*/ 23 w 92"/>
                <a:gd name="T11" fmla="*/ 132 h 210"/>
                <a:gd name="T12" fmla="*/ 38 w 92"/>
                <a:gd name="T13" fmla="*/ 145 h 210"/>
                <a:gd name="T14" fmla="*/ 43 w 92"/>
                <a:gd name="T15" fmla="*/ 108 h 210"/>
                <a:gd name="T16" fmla="*/ 35 w 92"/>
                <a:gd name="T17" fmla="*/ 106 h 210"/>
                <a:gd name="T18" fmla="*/ 20 w 92"/>
                <a:gd name="T19" fmla="*/ 101 h 210"/>
                <a:gd name="T20" fmla="*/ 7 w 92"/>
                <a:gd name="T21" fmla="*/ 83 h 210"/>
                <a:gd name="T22" fmla="*/ 7 w 92"/>
                <a:gd name="T23" fmla="*/ 70 h 210"/>
                <a:gd name="T24" fmla="*/ 17 w 92"/>
                <a:gd name="T25" fmla="*/ 71 h 210"/>
                <a:gd name="T26" fmla="*/ 31 w 92"/>
                <a:gd name="T27" fmla="*/ 81 h 210"/>
                <a:gd name="T28" fmla="*/ 43 w 92"/>
                <a:gd name="T29" fmla="*/ 105 h 210"/>
                <a:gd name="T30" fmla="*/ 40 w 92"/>
                <a:gd name="T31" fmla="*/ 43 h 210"/>
                <a:gd name="T32" fmla="*/ 26 w 92"/>
                <a:gd name="T33" fmla="*/ 39 h 210"/>
                <a:gd name="T34" fmla="*/ 8 w 92"/>
                <a:gd name="T35" fmla="*/ 27 h 210"/>
                <a:gd name="T36" fmla="*/ 0 w 92"/>
                <a:gd name="T37" fmla="*/ 0 h 210"/>
                <a:gd name="T38" fmla="*/ 7 w 92"/>
                <a:gd name="T39" fmla="*/ 0 h 210"/>
                <a:gd name="T40" fmla="*/ 23 w 92"/>
                <a:gd name="T41" fmla="*/ 5 h 210"/>
                <a:gd name="T42" fmla="*/ 39 w 92"/>
                <a:gd name="T43" fmla="*/ 23 h 210"/>
                <a:gd name="T44" fmla="*/ 46 w 92"/>
                <a:gd name="T45" fmla="*/ 38 h 210"/>
                <a:gd name="T46" fmla="*/ 51 w 92"/>
                <a:gd name="T47" fmla="*/ 24 h 210"/>
                <a:gd name="T48" fmla="*/ 66 w 92"/>
                <a:gd name="T49" fmla="*/ 8 h 210"/>
                <a:gd name="T50" fmla="*/ 92 w 92"/>
                <a:gd name="T51" fmla="*/ 0 h 210"/>
                <a:gd name="T52" fmla="*/ 90 w 92"/>
                <a:gd name="T53" fmla="*/ 8 h 210"/>
                <a:gd name="T54" fmla="*/ 82 w 92"/>
                <a:gd name="T55" fmla="*/ 25 h 210"/>
                <a:gd name="T56" fmla="*/ 63 w 92"/>
                <a:gd name="T57" fmla="*/ 40 h 210"/>
                <a:gd name="T58" fmla="*/ 49 w 92"/>
                <a:gd name="T59" fmla="*/ 124 h 210"/>
                <a:gd name="T60" fmla="*/ 50 w 92"/>
                <a:gd name="T61" fmla="*/ 116 h 210"/>
                <a:gd name="T62" fmla="*/ 59 w 92"/>
                <a:gd name="T63" fmla="*/ 100 h 210"/>
                <a:gd name="T64" fmla="*/ 81 w 92"/>
                <a:gd name="T65" fmla="*/ 92 h 210"/>
                <a:gd name="T66" fmla="*/ 80 w 92"/>
                <a:gd name="T67" fmla="*/ 98 h 210"/>
                <a:gd name="T68" fmla="*/ 73 w 92"/>
                <a:gd name="T69" fmla="*/ 114 h 210"/>
                <a:gd name="T70" fmla="*/ 59 w 92"/>
                <a:gd name="T71" fmla="*/ 127 h 210"/>
                <a:gd name="T72" fmla="*/ 49 w 92"/>
                <a:gd name="T7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>
                <a:gd name="T0" fmla="*/ 61 w 128"/>
                <a:gd name="T1" fmla="*/ 225 h 292"/>
                <a:gd name="T2" fmla="*/ 54 w 128"/>
                <a:gd name="T3" fmla="*/ 225 h 292"/>
                <a:gd name="T4" fmla="*/ 38 w 128"/>
                <a:gd name="T5" fmla="*/ 219 h 292"/>
                <a:gd name="T6" fmla="*/ 23 w 128"/>
                <a:gd name="T7" fmla="*/ 206 h 292"/>
                <a:gd name="T8" fmla="*/ 15 w 128"/>
                <a:gd name="T9" fmla="*/ 180 h 292"/>
                <a:gd name="T10" fmla="*/ 23 w 128"/>
                <a:gd name="T11" fmla="*/ 180 h 292"/>
                <a:gd name="T12" fmla="*/ 38 w 128"/>
                <a:gd name="T13" fmla="*/ 186 h 292"/>
                <a:gd name="T14" fmla="*/ 54 w 128"/>
                <a:gd name="T15" fmla="*/ 205 h 292"/>
                <a:gd name="T16" fmla="*/ 61 w 128"/>
                <a:gd name="T17" fmla="*/ 151 h 292"/>
                <a:gd name="T18" fmla="*/ 52 w 128"/>
                <a:gd name="T19" fmla="*/ 149 h 292"/>
                <a:gd name="T20" fmla="*/ 34 w 128"/>
                <a:gd name="T21" fmla="*/ 144 h 292"/>
                <a:gd name="T22" fmla="*/ 16 w 128"/>
                <a:gd name="T23" fmla="*/ 128 h 292"/>
                <a:gd name="T24" fmla="*/ 8 w 128"/>
                <a:gd name="T25" fmla="*/ 98 h 292"/>
                <a:gd name="T26" fmla="*/ 15 w 128"/>
                <a:gd name="T27" fmla="*/ 97 h 292"/>
                <a:gd name="T28" fmla="*/ 29 w 128"/>
                <a:gd name="T29" fmla="*/ 101 h 292"/>
                <a:gd name="T30" fmla="*/ 47 w 128"/>
                <a:gd name="T31" fmla="*/ 116 h 292"/>
                <a:gd name="T32" fmla="*/ 61 w 128"/>
                <a:gd name="T33" fmla="*/ 147 h 292"/>
                <a:gd name="T34" fmla="*/ 58 w 128"/>
                <a:gd name="T35" fmla="*/ 60 h 292"/>
                <a:gd name="T36" fmla="*/ 44 w 128"/>
                <a:gd name="T37" fmla="*/ 58 h 292"/>
                <a:gd name="T38" fmla="*/ 25 w 128"/>
                <a:gd name="T39" fmla="*/ 50 h 292"/>
                <a:gd name="T40" fmla="*/ 8 w 128"/>
                <a:gd name="T41" fmla="*/ 32 h 292"/>
                <a:gd name="T42" fmla="*/ 0 w 128"/>
                <a:gd name="T43" fmla="*/ 0 h 292"/>
                <a:gd name="T44" fmla="*/ 8 w 128"/>
                <a:gd name="T45" fmla="*/ 0 h 292"/>
                <a:gd name="T46" fmla="*/ 27 w 128"/>
                <a:gd name="T47" fmla="*/ 5 h 292"/>
                <a:gd name="T48" fmla="*/ 48 w 128"/>
                <a:gd name="T49" fmla="*/ 21 h 292"/>
                <a:gd name="T50" fmla="*/ 65 w 128"/>
                <a:gd name="T51" fmla="*/ 56 h 292"/>
                <a:gd name="T52" fmla="*/ 66 w 128"/>
                <a:gd name="T53" fmla="*/ 48 h 292"/>
                <a:gd name="T54" fmla="*/ 77 w 128"/>
                <a:gd name="T55" fmla="*/ 28 h 292"/>
                <a:gd name="T56" fmla="*/ 96 w 128"/>
                <a:gd name="T57" fmla="*/ 9 h 292"/>
                <a:gd name="T58" fmla="*/ 128 w 128"/>
                <a:gd name="T59" fmla="*/ 0 h 292"/>
                <a:gd name="T60" fmla="*/ 127 w 128"/>
                <a:gd name="T61" fmla="*/ 9 h 292"/>
                <a:gd name="T62" fmla="*/ 119 w 128"/>
                <a:gd name="T63" fmla="*/ 31 h 292"/>
                <a:gd name="T64" fmla="*/ 101 w 128"/>
                <a:gd name="T65" fmla="*/ 51 h 292"/>
                <a:gd name="T66" fmla="*/ 67 w 128"/>
                <a:gd name="T67" fmla="*/ 60 h 292"/>
                <a:gd name="T68" fmla="*/ 69 w 128"/>
                <a:gd name="T69" fmla="*/ 170 h 292"/>
                <a:gd name="T70" fmla="*/ 73 w 128"/>
                <a:gd name="T71" fmla="*/ 155 h 292"/>
                <a:gd name="T72" fmla="*/ 86 w 128"/>
                <a:gd name="T73" fmla="*/ 136 h 292"/>
                <a:gd name="T74" fmla="*/ 113 w 128"/>
                <a:gd name="T75" fmla="*/ 128 h 292"/>
                <a:gd name="T76" fmla="*/ 112 w 128"/>
                <a:gd name="T77" fmla="*/ 136 h 292"/>
                <a:gd name="T78" fmla="*/ 105 w 128"/>
                <a:gd name="T79" fmla="*/ 153 h 292"/>
                <a:gd name="T80" fmla="*/ 92 w 128"/>
                <a:gd name="T81" fmla="*/ 172 h 292"/>
                <a:gd name="T82" fmla="*/ 67 w 128"/>
                <a:gd name="T83" fmla="*/ 180 h 292"/>
                <a:gd name="T84" fmla="*/ 61 w 128"/>
                <a:gd name="T85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>
                <a:gd name="T0" fmla="*/ 31 w 68"/>
                <a:gd name="T1" fmla="*/ 164 h 257"/>
                <a:gd name="T2" fmla="*/ 23 w 68"/>
                <a:gd name="T3" fmla="*/ 163 h 257"/>
                <a:gd name="T4" fmla="*/ 8 w 68"/>
                <a:gd name="T5" fmla="*/ 155 h 257"/>
                <a:gd name="T6" fmla="*/ 0 w 68"/>
                <a:gd name="T7" fmla="*/ 132 h 257"/>
                <a:gd name="T8" fmla="*/ 7 w 68"/>
                <a:gd name="T9" fmla="*/ 132 h 257"/>
                <a:gd name="T10" fmla="*/ 22 w 68"/>
                <a:gd name="T11" fmla="*/ 139 h 257"/>
                <a:gd name="T12" fmla="*/ 31 w 68"/>
                <a:gd name="T13" fmla="*/ 160 h 257"/>
                <a:gd name="T14" fmla="*/ 29 w 68"/>
                <a:gd name="T15" fmla="*/ 101 h 257"/>
                <a:gd name="T16" fmla="*/ 16 w 68"/>
                <a:gd name="T17" fmla="*/ 97 h 257"/>
                <a:gd name="T18" fmla="*/ 3 w 68"/>
                <a:gd name="T19" fmla="*/ 83 h 257"/>
                <a:gd name="T20" fmla="*/ 3 w 68"/>
                <a:gd name="T21" fmla="*/ 70 h 257"/>
                <a:gd name="T22" fmla="*/ 15 w 68"/>
                <a:gd name="T23" fmla="*/ 74 h 257"/>
                <a:gd name="T24" fmla="*/ 27 w 68"/>
                <a:gd name="T25" fmla="*/ 86 h 257"/>
                <a:gd name="T26" fmla="*/ 31 w 68"/>
                <a:gd name="T27" fmla="*/ 31 h 257"/>
                <a:gd name="T28" fmla="*/ 33 w 68"/>
                <a:gd name="T29" fmla="*/ 23 h 257"/>
                <a:gd name="T30" fmla="*/ 41 w 68"/>
                <a:gd name="T31" fmla="*/ 8 h 257"/>
                <a:gd name="T32" fmla="*/ 62 w 68"/>
                <a:gd name="T33" fmla="*/ 0 h 257"/>
                <a:gd name="T34" fmla="*/ 61 w 68"/>
                <a:gd name="T35" fmla="*/ 8 h 257"/>
                <a:gd name="T36" fmla="*/ 53 w 68"/>
                <a:gd name="T37" fmla="*/ 23 h 257"/>
                <a:gd name="T38" fmla="*/ 35 w 68"/>
                <a:gd name="T39" fmla="*/ 31 h 257"/>
                <a:gd name="T40" fmla="*/ 35 w 68"/>
                <a:gd name="T41" fmla="*/ 75 h 257"/>
                <a:gd name="T42" fmla="*/ 39 w 68"/>
                <a:gd name="T43" fmla="*/ 62 h 257"/>
                <a:gd name="T44" fmla="*/ 54 w 68"/>
                <a:gd name="T45" fmla="*/ 48 h 257"/>
                <a:gd name="T46" fmla="*/ 68 w 68"/>
                <a:gd name="T47" fmla="*/ 48 h 257"/>
                <a:gd name="T48" fmla="*/ 66 w 68"/>
                <a:gd name="T49" fmla="*/ 59 h 257"/>
                <a:gd name="T50" fmla="*/ 58 w 68"/>
                <a:gd name="T51" fmla="*/ 72 h 257"/>
                <a:gd name="T52" fmla="*/ 35 w 68"/>
                <a:gd name="T53" fmla="*/ 82 h 257"/>
                <a:gd name="T54" fmla="*/ 35 w 68"/>
                <a:gd name="T55" fmla="*/ 143 h 257"/>
                <a:gd name="T56" fmla="*/ 38 w 68"/>
                <a:gd name="T57" fmla="*/ 132 h 257"/>
                <a:gd name="T58" fmla="*/ 49 w 68"/>
                <a:gd name="T59" fmla="*/ 122 h 257"/>
                <a:gd name="T60" fmla="*/ 60 w 68"/>
                <a:gd name="T61" fmla="*/ 122 h 257"/>
                <a:gd name="T62" fmla="*/ 58 w 68"/>
                <a:gd name="T63" fmla="*/ 133 h 257"/>
                <a:gd name="T64" fmla="*/ 47 w 68"/>
                <a:gd name="T65" fmla="*/ 144 h 257"/>
                <a:gd name="T66" fmla="*/ 35 w 68"/>
                <a:gd name="T67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>
                <a:gd name="T0" fmla="*/ 52 w 111"/>
                <a:gd name="T1" fmla="*/ 272 h 425"/>
                <a:gd name="T2" fmla="*/ 44 w 111"/>
                <a:gd name="T3" fmla="*/ 270 h 425"/>
                <a:gd name="T4" fmla="*/ 26 w 111"/>
                <a:gd name="T5" fmla="*/ 265 h 425"/>
                <a:gd name="T6" fmla="*/ 8 w 111"/>
                <a:gd name="T7" fmla="*/ 249 h 425"/>
                <a:gd name="T8" fmla="*/ 0 w 111"/>
                <a:gd name="T9" fmla="*/ 219 h 425"/>
                <a:gd name="T10" fmla="*/ 8 w 111"/>
                <a:gd name="T11" fmla="*/ 219 h 425"/>
                <a:gd name="T12" fmla="*/ 25 w 111"/>
                <a:gd name="T13" fmla="*/ 223 h 425"/>
                <a:gd name="T14" fmla="*/ 41 w 111"/>
                <a:gd name="T15" fmla="*/ 235 h 425"/>
                <a:gd name="T16" fmla="*/ 52 w 111"/>
                <a:gd name="T17" fmla="*/ 265 h 425"/>
                <a:gd name="T18" fmla="*/ 50 w 111"/>
                <a:gd name="T19" fmla="*/ 168 h 425"/>
                <a:gd name="T20" fmla="*/ 35 w 111"/>
                <a:gd name="T21" fmla="*/ 165 h 425"/>
                <a:gd name="T22" fmla="*/ 17 w 111"/>
                <a:gd name="T23" fmla="*/ 156 h 425"/>
                <a:gd name="T24" fmla="*/ 3 w 111"/>
                <a:gd name="T25" fmla="*/ 134 h 425"/>
                <a:gd name="T26" fmla="*/ 3 w 111"/>
                <a:gd name="T27" fmla="*/ 116 h 425"/>
                <a:gd name="T28" fmla="*/ 19 w 111"/>
                <a:gd name="T29" fmla="*/ 120 h 425"/>
                <a:gd name="T30" fmla="*/ 39 w 111"/>
                <a:gd name="T31" fmla="*/ 133 h 425"/>
                <a:gd name="T32" fmla="*/ 52 w 111"/>
                <a:gd name="T33" fmla="*/ 161 h 425"/>
                <a:gd name="T34" fmla="*/ 53 w 111"/>
                <a:gd name="T35" fmla="*/ 50 h 425"/>
                <a:gd name="T36" fmla="*/ 54 w 111"/>
                <a:gd name="T37" fmla="*/ 36 h 425"/>
                <a:gd name="T38" fmla="*/ 65 w 111"/>
                <a:gd name="T39" fmla="*/ 17 h 425"/>
                <a:gd name="T40" fmla="*/ 87 w 111"/>
                <a:gd name="T41" fmla="*/ 3 h 425"/>
                <a:gd name="T42" fmla="*/ 103 w 111"/>
                <a:gd name="T43" fmla="*/ 3 h 425"/>
                <a:gd name="T44" fmla="*/ 99 w 111"/>
                <a:gd name="T45" fmla="*/ 21 h 425"/>
                <a:gd name="T46" fmla="*/ 84 w 111"/>
                <a:gd name="T47" fmla="*/ 42 h 425"/>
                <a:gd name="T48" fmla="*/ 58 w 111"/>
                <a:gd name="T49" fmla="*/ 52 h 425"/>
                <a:gd name="T50" fmla="*/ 58 w 111"/>
                <a:gd name="T51" fmla="*/ 127 h 425"/>
                <a:gd name="T52" fmla="*/ 61 w 111"/>
                <a:gd name="T53" fmla="*/ 112 h 425"/>
                <a:gd name="T54" fmla="*/ 72 w 111"/>
                <a:gd name="T55" fmla="*/ 94 h 425"/>
                <a:gd name="T56" fmla="*/ 93 w 111"/>
                <a:gd name="T57" fmla="*/ 80 h 425"/>
                <a:gd name="T58" fmla="*/ 111 w 111"/>
                <a:gd name="T59" fmla="*/ 80 h 425"/>
                <a:gd name="T60" fmla="*/ 111 w 111"/>
                <a:gd name="T61" fmla="*/ 91 h 425"/>
                <a:gd name="T62" fmla="*/ 107 w 111"/>
                <a:gd name="T63" fmla="*/ 108 h 425"/>
                <a:gd name="T64" fmla="*/ 91 w 111"/>
                <a:gd name="T65" fmla="*/ 126 h 425"/>
                <a:gd name="T66" fmla="*/ 58 w 111"/>
                <a:gd name="T67" fmla="*/ 135 h 425"/>
                <a:gd name="T68" fmla="*/ 58 w 111"/>
                <a:gd name="T69" fmla="*/ 236 h 425"/>
                <a:gd name="T70" fmla="*/ 61 w 111"/>
                <a:gd name="T71" fmla="*/ 223 h 425"/>
                <a:gd name="T72" fmla="*/ 73 w 111"/>
                <a:gd name="T73" fmla="*/ 208 h 425"/>
                <a:gd name="T74" fmla="*/ 97 w 111"/>
                <a:gd name="T75" fmla="*/ 200 h 425"/>
                <a:gd name="T76" fmla="*/ 99 w 111"/>
                <a:gd name="T77" fmla="*/ 207 h 425"/>
                <a:gd name="T78" fmla="*/ 97 w 111"/>
                <a:gd name="T79" fmla="*/ 220 h 425"/>
                <a:gd name="T80" fmla="*/ 87 w 111"/>
                <a:gd name="T81" fmla="*/ 235 h 425"/>
                <a:gd name="T82" fmla="*/ 58 w 111"/>
                <a:gd name="T83" fmla="*/ 245 h 425"/>
                <a:gd name="T84" fmla="*/ 52 w 111"/>
                <a:gd name="T85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>
                <a:gd name="T0" fmla="*/ 52 w 100"/>
                <a:gd name="T1" fmla="*/ 176 h 228"/>
                <a:gd name="T2" fmla="*/ 59 w 100"/>
                <a:gd name="T3" fmla="*/ 176 h 228"/>
                <a:gd name="T4" fmla="*/ 74 w 100"/>
                <a:gd name="T5" fmla="*/ 169 h 228"/>
                <a:gd name="T6" fmla="*/ 86 w 100"/>
                <a:gd name="T7" fmla="*/ 154 h 228"/>
                <a:gd name="T8" fmla="*/ 86 w 100"/>
                <a:gd name="T9" fmla="*/ 141 h 228"/>
                <a:gd name="T10" fmla="*/ 74 w 100"/>
                <a:gd name="T11" fmla="*/ 143 h 228"/>
                <a:gd name="T12" fmla="*/ 58 w 100"/>
                <a:gd name="T13" fmla="*/ 158 h 228"/>
                <a:gd name="T14" fmla="*/ 52 w 100"/>
                <a:gd name="T15" fmla="*/ 118 h 228"/>
                <a:gd name="T16" fmla="*/ 61 w 100"/>
                <a:gd name="T17" fmla="*/ 116 h 228"/>
                <a:gd name="T18" fmla="*/ 78 w 100"/>
                <a:gd name="T19" fmla="*/ 110 h 228"/>
                <a:gd name="T20" fmla="*/ 92 w 100"/>
                <a:gd name="T21" fmla="*/ 92 h 228"/>
                <a:gd name="T22" fmla="*/ 92 w 100"/>
                <a:gd name="T23" fmla="*/ 77 h 228"/>
                <a:gd name="T24" fmla="*/ 81 w 100"/>
                <a:gd name="T25" fmla="*/ 79 h 228"/>
                <a:gd name="T26" fmla="*/ 65 w 100"/>
                <a:gd name="T27" fmla="*/ 88 h 228"/>
                <a:gd name="T28" fmla="*/ 52 w 100"/>
                <a:gd name="T29" fmla="*/ 115 h 228"/>
                <a:gd name="T30" fmla="*/ 55 w 100"/>
                <a:gd name="T31" fmla="*/ 48 h 228"/>
                <a:gd name="T32" fmla="*/ 67 w 100"/>
                <a:gd name="T33" fmla="*/ 45 h 228"/>
                <a:gd name="T34" fmla="*/ 85 w 100"/>
                <a:gd name="T35" fmla="*/ 37 h 228"/>
                <a:gd name="T36" fmla="*/ 97 w 100"/>
                <a:gd name="T37" fmla="*/ 17 h 228"/>
                <a:gd name="T38" fmla="*/ 97 w 100"/>
                <a:gd name="T39" fmla="*/ 0 h 228"/>
                <a:gd name="T40" fmla="*/ 83 w 100"/>
                <a:gd name="T41" fmla="*/ 3 h 228"/>
                <a:gd name="T42" fmla="*/ 65 w 100"/>
                <a:gd name="T43" fmla="*/ 14 h 228"/>
                <a:gd name="T44" fmla="*/ 50 w 100"/>
                <a:gd name="T45" fmla="*/ 45 h 228"/>
                <a:gd name="T46" fmla="*/ 47 w 100"/>
                <a:gd name="T47" fmla="*/ 35 h 228"/>
                <a:gd name="T48" fmla="*/ 38 w 100"/>
                <a:gd name="T49" fmla="*/ 18 h 228"/>
                <a:gd name="T50" fmla="*/ 16 w 100"/>
                <a:gd name="T51" fmla="*/ 3 h 228"/>
                <a:gd name="T52" fmla="*/ 1 w 100"/>
                <a:gd name="T53" fmla="*/ 3 h 228"/>
                <a:gd name="T54" fmla="*/ 5 w 100"/>
                <a:gd name="T55" fmla="*/ 19 h 228"/>
                <a:gd name="T56" fmla="*/ 19 w 100"/>
                <a:gd name="T57" fmla="*/ 38 h 228"/>
                <a:gd name="T58" fmla="*/ 47 w 100"/>
                <a:gd name="T59" fmla="*/ 48 h 228"/>
                <a:gd name="T60" fmla="*/ 47 w 100"/>
                <a:gd name="T61" fmla="*/ 132 h 228"/>
                <a:gd name="T62" fmla="*/ 42 w 100"/>
                <a:gd name="T63" fmla="*/ 118 h 228"/>
                <a:gd name="T64" fmla="*/ 25 w 100"/>
                <a:gd name="T65" fmla="*/ 103 h 228"/>
                <a:gd name="T66" fmla="*/ 12 w 100"/>
                <a:gd name="T67" fmla="*/ 103 h 228"/>
                <a:gd name="T68" fmla="*/ 16 w 100"/>
                <a:gd name="T69" fmla="*/ 116 h 228"/>
                <a:gd name="T70" fmla="*/ 25 w 100"/>
                <a:gd name="T71" fmla="*/ 132 h 228"/>
                <a:gd name="T72" fmla="*/ 47 w 100"/>
                <a:gd name="T73" fmla="*/ 141 h 228"/>
                <a:gd name="T74" fmla="*/ 52 w 100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>
                <a:gd name="T0" fmla="*/ 53 w 100"/>
                <a:gd name="T1" fmla="*/ 176 h 228"/>
                <a:gd name="T2" fmla="*/ 60 w 100"/>
                <a:gd name="T3" fmla="*/ 176 h 228"/>
                <a:gd name="T4" fmla="*/ 74 w 100"/>
                <a:gd name="T5" fmla="*/ 169 h 228"/>
                <a:gd name="T6" fmla="*/ 87 w 100"/>
                <a:gd name="T7" fmla="*/ 154 h 228"/>
                <a:gd name="T8" fmla="*/ 87 w 100"/>
                <a:gd name="T9" fmla="*/ 141 h 228"/>
                <a:gd name="T10" fmla="*/ 74 w 100"/>
                <a:gd name="T11" fmla="*/ 143 h 228"/>
                <a:gd name="T12" fmla="*/ 60 w 100"/>
                <a:gd name="T13" fmla="*/ 158 h 228"/>
                <a:gd name="T14" fmla="*/ 53 w 100"/>
                <a:gd name="T15" fmla="*/ 118 h 228"/>
                <a:gd name="T16" fmla="*/ 61 w 100"/>
                <a:gd name="T17" fmla="*/ 116 h 228"/>
                <a:gd name="T18" fmla="*/ 78 w 100"/>
                <a:gd name="T19" fmla="*/ 110 h 228"/>
                <a:gd name="T20" fmla="*/ 92 w 100"/>
                <a:gd name="T21" fmla="*/ 92 h 228"/>
                <a:gd name="T22" fmla="*/ 92 w 100"/>
                <a:gd name="T23" fmla="*/ 77 h 228"/>
                <a:gd name="T24" fmla="*/ 81 w 100"/>
                <a:gd name="T25" fmla="*/ 79 h 228"/>
                <a:gd name="T26" fmla="*/ 65 w 100"/>
                <a:gd name="T27" fmla="*/ 88 h 228"/>
                <a:gd name="T28" fmla="*/ 53 w 100"/>
                <a:gd name="T29" fmla="*/ 115 h 228"/>
                <a:gd name="T30" fmla="*/ 56 w 100"/>
                <a:gd name="T31" fmla="*/ 48 h 228"/>
                <a:gd name="T32" fmla="*/ 68 w 100"/>
                <a:gd name="T33" fmla="*/ 45 h 228"/>
                <a:gd name="T34" fmla="*/ 85 w 100"/>
                <a:gd name="T35" fmla="*/ 37 h 228"/>
                <a:gd name="T36" fmla="*/ 97 w 100"/>
                <a:gd name="T37" fmla="*/ 17 h 228"/>
                <a:gd name="T38" fmla="*/ 97 w 100"/>
                <a:gd name="T39" fmla="*/ 0 h 228"/>
                <a:gd name="T40" fmla="*/ 84 w 100"/>
                <a:gd name="T41" fmla="*/ 3 h 228"/>
                <a:gd name="T42" fmla="*/ 65 w 100"/>
                <a:gd name="T43" fmla="*/ 14 h 228"/>
                <a:gd name="T44" fmla="*/ 50 w 100"/>
                <a:gd name="T45" fmla="*/ 45 h 228"/>
                <a:gd name="T46" fmla="*/ 47 w 100"/>
                <a:gd name="T47" fmla="*/ 35 h 228"/>
                <a:gd name="T48" fmla="*/ 38 w 100"/>
                <a:gd name="T49" fmla="*/ 18 h 228"/>
                <a:gd name="T50" fmla="*/ 16 w 100"/>
                <a:gd name="T51" fmla="*/ 3 h 228"/>
                <a:gd name="T52" fmla="*/ 2 w 100"/>
                <a:gd name="T53" fmla="*/ 3 h 228"/>
                <a:gd name="T54" fmla="*/ 6 w 100"/>
                <a:gd name="T55" fmla="*/ 19 h 228"/>
                <a:gd name="T56" fmla="*/ 19 w 100"/>
                <a:gd name="T57" fmla="*/ 38 h 228"/>
                <a:gd name="T58" fmla="*/ 47 w 100"/>
                <a:gd name="T59" fmla="*/ 48 h 228"/>
                <a:gd name="T60" fmla="*/ 47 w 100"/>
                <a:gd name="T61" fmla="*/ 132 h 228"/>
                <a:gd name="T62" fmla="*/ 42 w 100"/>
                <a:gd name="T63" fmla="*/ 118 h 228"/>
                <a:gd name="T64" fmla="*/ 26 w 100"/>
                <a:gd name="T65" fmla="*/ 103 h 228"/>
                <a:gd name="T66" fmla="*/ 12 w 100"/>
                <a:gd name="T67" fmla="*/ 103 h 228"/>
                <a:gd name="T68" fmla="*/ 16 w 100"/>
                <a:gd name="T69" fmla="*/ 116 h 228"/>
                <a:gd name="T70" fmla="*/ 26 w 100"/>
                <a:gd name="T71" fmla="*/ 132 h 228"/>
                <a:gd name="T72" fmla="*/ 47 w 100"/>
                <a:gd name="T73" fmla="*/ 141 h 228"/>
                <a:gd name="T74" fmla="*/ 53 w 100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>
                <a:gd name="T0" fmla="*/ 93 w 175"/>
                <a:gd name="T1" fmla="*/ 309 h 402"/>
                <a:gd name="T2" fmla="*/ 101 w 175"/>
                <a:gd name="T3" fmla="*/ 309 h 402"/>
                <a:gd name="T4" fmla="*/ 118 w 175"/>
                <a:gd name="T5" fmla="*/ 304 h 402"/>
                <a:gd name="T6" fmla="*/ 138 w 175"/>
                <a:gd name="T7" fmla="*/ 292 h 402"/>
                <a:gd name="T8" fmla="*/ 152 w 175"/>
                <a:gd name="T9" fmla="*/ 266 h 402"/>
                <a:gd name="T10" fmla="*/ 152 w 175"/>
                <a:gd name="T11" fmla="*/ 247 h 402"/>
                <a:gd name="T12" fmla="*/ 138 w 175"/>
                <a:gd name="T13" fmla="*/ 250 h 402"/>
                <a:gd name="T14" fmla="*/ 120 w 175"/>
                <a:gd name="T15" fmla="*/ 259 h 402"/>
                <a:gd name="T16" fmla="*/ 99 w 175"/>
                <a:gd name="T17" fmla="*/ 285 h 402"/>
                <a:gd name="T18" fmla="*/ 93 w 175"/>
                <a:gd name="T19" fmla="*/ 207 h 402"/>
                <a:gd name="T20" fmla="*/ 102 w 175"/>
                <a:gd name="T21" fmla="*/ 205 h 402"/>
                <a:gd name="T22" fmla="*/ 122 w 175"/>
                <a:gd name="T23" fmla="*/ 200 h 402"/>
                <a:gd name="T24" fmla="*/ 147 w 175"/>
                <a:gd name="T25" fmla="*/ 185 h 402"/>
                <a:gd name="T26" fmla="*/ 163 w 175"/>
                <a:gd name="T27" fmla="*/ 155 h 402"/>
                <a:gd name="T28" fmla="*/ 163 w 175"/>
                <a:gd name="T29" fmla="*/ 134 h 402"/>
                <a:gd name="T30" fmla="*/ 149 w 175"/>
                <a:gd name="T31" fmla="*/ 135 h 402"/>
                <a:gd name="T32" fmla="*/ 129 w 175"/>
                <a:gd name="T33" fmla="*/ 142 h 402"/>
                <a:gd name="T34" fmla="*/ 107 w 175"/>
                <a:gd name="T35" fmla="*/ 162 h 402"/>
                <a:gd name="T36" fmla="*/ 93 w 175"/>
                <a:gd name="T37" fmla="*/ 201 h 402"/>
                <a:gd name="T38" fmla="*/ 95 w 175"/>
                <a:gd name="T39" fmla="*/ 83 h 402"/>
                <a:gd name="T40" fmla="*/ 110 w 175"/>
                <a:gd name="T41" fmla="*/ 81 h 402"/>
                <a:gd name="T42" fmla="*/ 134 w 175"/>
                <a:gd name="T43" fmla="*/ 73 h 402"/>
                <a:gd name="T44" fmla="*/ 157 w 175"/>
                <a:gd name="T45" fmla="*/ 54 h 402"/>
                <a:gd name="T46" fmla="*/ 174 w 175"/>
                <a:gd name="T47" fmla="*/ 23 h 402"/>
                <a:gd name="T48" fmla="*/ 174 w 175"/>
                <a:gd name="T49" fmla="*/ 0 h 402"/>
                <a:gd name="T50" fmla="*/ 157 w 175"/>
                <a:gd name="T51" fmla="*/ 2 h 402"/>
                <a:gd name="T52" fmla="*/ 133 w 175"/>
                <a:gd name="T53" fmla="*/ 10 h 402"/>
                <a:gd name="T54" fmla="*/ 107 w 175"/>
                <a:gd name="T55" fmla="*/ 33 h 402"/>
                <a:gd name="T56" fmla="*/ 87 w 175"/>
                <a:gd name="T57" fmla="*/ 77 h 402"/>
                <a:gd name="T58" fmla="*/ 85 w 175"/>
                <a:gd name="T59" fmla="*/ 68 h 402"/>
                <a:gd name="T60" fmla="*/ 75 w 175"/>
                <a:gd name="T61" fmla="*/ 46 h 402"/>
                <a:gd name="T62" fmla="*/ 55 w 175"/>
                <a:gd name="T63" fmla="*/ 21 h 402"/>
                <a:gd name="T64" fmla="*/ 22 w 175"/>
                <a:gd name="T65" fmla="*/ 3 h 402"/>
                <a:gd name="T66" fmla="*/ 1 w 175"/>
                <a:gd name="T67" fmla="*/ 3 h 402"/>
                <a:gd name="T68" fmla="*/ 4 w 175"/>
                <a:gd name="T69" fmla="*/ 18 h 402"/>
                <a:gd name="T70" fmla="*/ 12 w 175"/>
                <a:gd name="T71" fmla="*/ 42 h 402"/>
                <a:gd name="T72" fmla="*/ 31 w 175"/>
                <a:gd name="T73" fmla="*/ 65 h 402"/>
                <a:gd name="T74" fmla="*/ 62 w 175"/>
                <a:gd name="T75" fmla="*/ 81 h 402"/>
                <a:gd name="T76" fmla="*/ 82 w 175"/>
                <a:gd name="T77" fmla="*/ 238 h 402"/>
                <a:gd name="T78" fmla="*/ 80 w 175"/>
                <a:gd name="T79" fmla="*/ 228 h 402"/>
                <a:gd name="T80" fmla="*/ 72 w 175"/>
                <a:gd name="T81" fmla="*/ 207 h 402"/>
                <a:gd name="T82" fmla="*/ 55 w 175"/>
                <a:gd name="T83" fmla="*/ 185 h 402"/>
                <a:gd name="T84" fmla="*/ 21 w 175"/>
                <a:gd name="T85" fmla="*/ 176 h 402"/>
                <a:gd name="T86" fmla="*/ 22 w 175"/>
                <a:gd name="T87" fmla="*/ 185 h 402"/>
                <a:gd name="T88" fmla="*/ 28 w 175"/>
                <a:gd name="T89" fmla="*/ 205 h 402"/>
                <a:gd name="T90" fmla="*/ 41 w 175"/>
                <a:gd name="T91" fmla="*/ 230 h 402"/>
                <a:gd name="T92" fmla="*/ 66 w 175"/>
                <a:gd name="T93" fmla="*/ 246 h 402"/>
                <a:gd name="T94" fmla="*/ 82 w 175"/>
                <a:gd name="T95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>
                <a:gd name="T0" fmla="*/ 52 w 97"/>
                <a:gd name="T1" fmla="*/ 237 h 373"/>
                <a:gd name="T2" fmla="*/ 59 w 97"/>
                <a:gd name="T3" fmla="*/ 237 h 373"/>
                <a:gd name="T4" fmla="*/ 74 w 97"/>
                <a:gd name="T5" fmla="*/ 232 h 373"/>
                <a:gd name="T6" fmla="*/ 90 w 97"/>
                <a:gd name="T7" fmla="*/ 218 h 373"/>
                <a:gd name="T8" fmla="*/ 97 w 97"/>
                <a:gd name="T9" fmla="*/ 193 h 373"/>
                <a:gd name="T10" fmla="*/ 89 w 97"/>
                <a:gd name="T11" fmla="*/ 193 h 373"/>
                <a:gd name="T12" fmla="*/ 71 w 97"/>
                <a:gd name="T13" fmla="*/ 197 h 373"/>
                <a:gd name="T14" fmla="*/ 56 w 97"/>
                <a:gd name="T15" fmla="*/ 215 h 373"/>
                <a:gd name="T16" fmla="*/ 52 w 97"/>
                <a:gd name="T17" fmla="*/ 147 h 373"/>
                <a:gd name="T18" fmla="*/ 59 w 97"/>
                <a:gd name="T19" fmla="*/ 147 h 373"/>
                <a:gd name="T20" fmla="*/ 74 w 97"/>
                <a:gd name="T21" fmla="*/ 141 h 373"/>
                <a:gd name="T22" fmla="*/ 90 w 97"/>
                <a:gd name="T23" fmla="*/ 128 h 373"/>
                <a:gd name="T24" fmla="*/ 97 w 97"/>
                <a:gd name="T25" fmla="*/ 102 h 373"/>
                <a:gd name="T26" fmla="*/ 89 w 97"/>
                <a:gd name="T27" fmla="*/ 102 h 373"/>
                <a:gd name="T28" fmla="*/ 71 w 97"/>
                <a:gd name="T29" fmla="*/ 109 h 373"/>
                <a:gd name="T30" fmla="*/ 56 w 97"/>
                <a:gd name="T31" fmla="*/ 126 h 373"/>
                <a:gd name="T32" fmla="*/ 52 w 97"/>
                <a:gd name="T33" fmla="*/ 46 h 373"/>
                <a:gd name="T34" fmla="*/ 51 w 97"/>
                <a:gd name="T35" fmla="*/ 37 h 373"/>
                <a:gd name="T36" fmla="*/ 45 w 97"/>
                <a:gd name="T37" fmla="*/ 23 h 373"/>
                <a:gd name="T38" fmla="*/ 32 w 97"/>
                <a:gd name="T39" fmla="*/ 6 h 373"/>
                <a:gd name="T40" fmla="*/ 6 w 97"/>
                <a:gd name="T41" fmla="*/ 0 h 373"/>
                <a:gd name="T42" fmla="*/ 8 w 97"/>
                <a:gd name="T43" fmla="*/ 9 h 373"/>
                <a:gd name="T44" fmla="*/ 16 w 97"/>
                <a:gd name="T45" fmla="*/ 27 h 373"/>
                <a:gd name="T46" fmla="*/ 33 w 97"/>
                <a:gd name="T47" fmla="*/ 43 h 373"/>
                <a:gd name="T48" fmla="*/ 45 w 97"/>
                <a:gd name="T49" fmla="*/ 113 h 373"/>
                <a:gd name="T50" fmla="*/ 45 w 97"/>
                <a:gd name="T51" fmla="*/ 106 h 373"/>
                <a:gd name="T52" fmla="*/ 40 w 97"/>
                <a:gd name="T53" fmla="*/ 90 h 373"/>
                <a:gd name="T54" fmla="*/ 27 w 97"/>
                <a:gd name="T55" fmla="*/ 75 h 373"/>
                <a:gd name="T56" fmla="*/ 1 w 97"/>
                <a:gd name="T57" fmla="*/ 67 h 373"/>
                <a:gd name="T58" fmla="*/ 0 w 97"/>
                <a:gd name="T59" fmla="*/ 75 h 373"/>
                <a:gd name="T60" fmla="*/ 2 w 97"/>
                <a:gd name="T61" fmla="*/ 91 h 373"/>
                <a:gd name="T62" fmla="*/ 14 w 97"/>
                <a:gd name="T63" fmla="*/ 109 h 373"/>
                <a:gd name="T64" fmla="*/ 45 w 97"/>
                <a:gd name="T65" fmla="*/ 118 h 373"/>
                <a:gd name="T66" fmla="*/ 45 w 97"/>
                <a:gd name="T67" fmla="*/ 207 h 373"/>
                <a:gd name="T68" fmla="*/ 43 w 97"/>
                <a:gd name="T69" fmla="*/ 195 h 373"/>
                <a:gd name="T70" fmla="*/ 33 w 97"/>
                <a:gd name="T71" fmla="*/ 182 h 373"/>
                <a:gd name="T72" fmla="*/ 12 w 97"/>
                <a:gd name="T73" fmla="*/ 175 h 373"/>
                <a:gd name="T74" fmla="*/ 10 w 97"/>
                <a:gd name="T75" fmla="*/ 182 h 373"/>
                <a:gd name="T76" fmla="*/ 13 w 97"/>
                <a:gd name="T77" fmla="*/ 197 h 373"/>
                <a:gd name="T78" fmla="*/ 29 w 97"/>
                <a:gd name="T79" fmla="*/ 211 h 373"/>
                <a:gd name="T80" fmla="*/ 45 w 97"/>
                <a:gd name="T8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>
                <a:gd name="T0" fmla="*/ 51 w 97"/>
                <a:gd name="T1" fmla="*/ 237 h 373"/>
                <a:gd name="T2" fmla="*/ 60 w 97"/>
                <a:gd name="T3" fmla="*/ 237 h 373"/>
                <a:gd name="T4" fmla="*/ 74 w 97"/>
                <a:gd name="T5" fmla="*/ 232 h 373"/>
                <a:gd name="T6" fmla="*/ 91 w 97"/>
                <a:gd name="T7" fmla="*/ 218 h 373"/>
                <a:gd name="T8" fmla="*/ 97 w 97"/>
                <a:gd name="T9" fmla="*/ 193 h 373"/>
                <a:gd name="T10" fmla="*/ 89 w 97"/>
                <a:gd name="T11" fmla="*/ 193 h 373"/>
                <a:gd name="T12" fmla="*/ 72 w 97"/>
                <a:gd name="T13" fmla="*/ 197 h 373"/>
                <a:gd name="T14" fmla="*/ 55 w 97"/>
                <a:gd name="T15" fmla="*/ 215 h 373"/>
                <a:gd name="T16" fmla="*/ 51 w 97"/>
                <a:gd name="T17" fmla="*/ 147 h 373"/>
                <a:gd name="T18" fmla="*/ 60 w 97"/>
                <a:gd name="T19" fmla="*/ 147 h 373"/>
                <a:gd name="T20" fmla="*/ 74 w 97"/>
                <a:gd name="T21" fmla="*/ 141 h 373"/>
                <a:gd name="T22" fmla="*/ 91 w 97"/>
                <a:gd name="T23" fmla="*/ 128 h 373"/>
                <a:gd name="T24" fmla="*/ 97 w 97"/>
                <a:gd name="T25" fmla="*/ 102 h 373"/>
                <a:gd name="T26" fmla="*/ 89 w 97"/>
                <a:gd name="T27" fmla="*/ 102 h 373"/>
                <a:gd name="T28" fmla="*/ 72 w 97"/>
                <a:gd name="T29" fmla="*/ 109 h 373"/>
                <a:gd name="T30" fmla="*/ 55 w 97"/>
                <a:gd name="T31" fmla="*/ 126 h 373"/>
                <a:gd name="T32" fmla="*/ 51 w 97"/>
                <a:gd name="T33" fmla="*/ 46 h 373"/>
                <a:gd name="T34" fmla="*/ 51 w 97"/>
                <a:gd name="T35" fmla="*/ 37 h 373"/>
                <a:gd name="T36" fmla="*/ 46 w 97"/>
                <a:gd name="T37" fmla="*/ 23 h 373"/>
                <a:gd name="T38" fmla="*/ 33 w 97"/>
                <a:gd name="T39" fmla="*/ 6 h 373"/>
                <a:gd name="T40" fmla="*/ 7 w 97"/>
                <a:gd name="T41" fmla="*/ 0 h 373"/>
                <a:gd name="T42" fmla="*/ 8 w 97"/>
                <a:gd name="T43" fmla="*/ 9 h 373"/>
                <a:gd name="T44" fmla="*/ 16 w 97"/>
                <a:gd name="T45" fmla="*/ 27 h 373"/>
                <a:gd name="T46" fmla="*/ 34 w 97"/>
                <a:gd name="T47" fmla="*/ 43 h 373"/>
                <a:gd name="T48" fmla="*/ 46 w 97"/>
                <a:gd name="T49" fmla="*/ 113 h 373"/>
                <a:gd name="T50" fmla="*/ 46 w 97"/>
                <a:gd name="T51" fmla="*/ 106 h 373"/>
                <a:gd name="T52" fmla="*/ 41 w 97"/>
                <a:gd name="T53" fmla="*/ 90 h 373"/>
                <a:gd name="T54" fmla="*/ 27 w 97"/>
                <a:gd name="T55" fmla="*/ 75 h 373"/>
                <a:gd name="T56" fmla="*/ 0 w 97"/>
                <a:gd name="T57" fmla="*/ 67 h 373"/>
                <a:gd name="T58" fmla="*/ 0 w 97"/>
                <a:gd name="T59" fmla="*/ 75 h 373"/>
                <a:gd name="T60" fmla="*/ 3 w 97"/>
                <a:gd name="T61" fmla="*/ 91 h 373"/>
                <a:gd name="T62" fmla="*/ 15 w 97"/>
                <a:gd name="T63" fmla="*/ 109 h 373"/>
                <a:gd name="T64" fmla="*/ 46 w 97"/>
                <a:gd name="T65" fmla="*/ 118 h 373"/>
                <a:gd name="T66" fmla="*/ 46 w 97"/>
                <a:gd name="T67" fmla="*/ 207 h 373"/>
                <a:gd name="T68" fmla="*/ 43 w 97"/>
                <a:gd name="T69" fmla="*/ 195 h 373"/>
                <a:gd name="T70" fmla="*/ 34 w 97"/>
                <a:gd name="T71" fmla="*/ 182 h 373"/>
                <a:gd name="T72" fmla="*/ 12 w 97"/>
                <a:gd name="T73" fmla="*/ 175 h 373"/>
                <a:gd name="T74" fmla="*/ 11 w 97"/>
                <a:gd name="T75" fmla="*/ 182 h 373"/>
                <a:gd name="T76" fmla="*/ 14 w 97"/>
                <a:gd name="T77" fmla="*/ 197 h 373"/>
                <a:gd name="T78" fmla="*/ 30 w 97"/>
                <a:gd name="T79" fmla="*/ 211 h 373"/>
                <a:gd name="T80" fmla="*/ 46 w 97"/>
                <a:gd name="T8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>
              <a:gd name="T0" fmla="*/ 4 w 5651"/>
              <a:gd name="T1" fmla="*/ 198 h 198"/>
              <a:gd name="T2" fmla="*/ 5651 w 5651"/>
              <a:gd name="T3" fmla="*/ 198 h 198"/>
              <a:gd name="T4" fmla="*/ 5646 w 5651"/>
              <a:gd name="T5" fmla="*/ 94 h 198"/>
              <a:gd name="T6" fmla="*/ 1491 w 5651"/>
              <a:gd name="T7" fmla="*/ 94 h 198"/>
              <a:gd name="T8" fmla="*/ 1343 w 5651"/>
              <a:gd name="T9" fmla="*/ 2 h 198"/>
              <a:gd name="T10" fmla="*/ 0 w 5651"/>
              <a:gd name="T11" fmla="*/ 0 h 198"/>
              <a:gd name="T12" fmla="*/ 4 w 5651"/>
              <a:gd name="T13" fmla="*/ 198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>
              <a:gd name="T0" fmla="*/ 0 w 5650"/>
              <a:gd name="T1" fmla="*/ 176 h 176"/>
              <a:gd name="T2" fmla="*/ 5650 w 5650"/>
              <a:gd name="T3" fmla="*/ 169 h 176"/>
              <a:gd name="T4" fmla="*/ 5646 w 5650"/>
              <a:gd name="T5" fmla="*/ 95 h 176"/>
              <a:gd name="T6" fmla="*/ 1478 w 5650"/>
              <a:gd name="T7" fmla="*/ 95 h 176"/>
              <a:gd name="T8" fmla="*/ 1317 w 5650"/>
              <a:gd name="T9" fmla="*/ 3 h 176"/>
              <a:gd name="T10" fmla="*/ 0 w 5650"/>
              <a:gd name="T11" fmla="*/ 0 h 176"/>
              <a:gd name="T12" fmla="*/ 0 w 5650"/>
              <a:gd name="T13" fmla="*/ 17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2075" y="98425"/>
            <a:ext cx="8956675" cy="179388"/>
          </a:xfrm>
          <a:custGeom>
            <a:avLst/>
            <a:gdLst>
              <a:gd name="T0" fmla="*/ 0 w 5639"/>
              <a:gd name="T1" fmla="*/ 0 h 113"/>
              <a:gd name="T2" fmla="*/ 5582 w 5639"/>
              <a:gd name="T3" fmla="*/ 0 h 113"/>
              <a:gd name="T4" fmla="*/ 5639 w 5639"/>
              <a:gd name="T5" fmla="*/ 45 h 113"/>
              <a:gd name="T6" fmla="*/ 5636 w 5639"/>
              <a:gd name="T7" fmla="*/ 113 h 113"/>
              <a:gd name="T8" fmla="*/ 0 w 5639"/>
              <a:gd name="T9" fmla="*/ 113 h 113"/>
              <a:gd name="T10" fmla="*/ 0 w 5639"/>
              <a:gd name="T11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>
              <a:gd name="T0" fmla="*/ 5446 w 5446"/>
              <a:gd name="T1" fmla="*/ 0 h 531"/>
              <a:gd name="T2" fmla="*/ 0 w 5446"/>
              <a:gd name="T3" fmla="*/ 0 h 531"/>
              <a:gd name="T4" fmla="*/ 2 w 5446"/>
              <a:gd name="T5" fmla="*/ 470 h 531"/>
              <a:gd name="T6" fmla="*/ 4078 w 5446"/>
              <a:gd name="T7" fmla="*/ 474 h 531"/>
              <a:gd name="T8" fmla="*/ 4178 w 5446"/>
              <a:gd name="T9" fmla="*/ 527 h 531"/>
              <a:gd name="T10" fmla="*/ 5446 w 5446"/>
              <a:gd name="T11" fmla="*/ 531 h 531"/>
              <a:gd name="T12" fmla="*/ 5446 w 5446"/>
              <a:gd name="T1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>
              <a:gd name="T0" fmla="*/ 5446 w 5446"/>
              <a:gd name="T1" fmla="*/ 0 h 531"/>
              <a:gd name="T2" fmla="*/ 0 w 5446"/>
              <a:gd name="T3" fmla="*/ 0 h 531"/>
              <a:gd name="T4" fmla="*/ 2 w 5446"/>
              <a:gd name="T5" fmla="*/ 470 h 531"/>
              <a:gd name="T6" fmla="*/ 4078 w 5446"/>
              <a:gd name="T7" fmla="*/ 474 h 531"/>
              <a:gd name="T8" fmla="*/ 4178 w 5446"/>
              <a:gd name="T9" fmla="*/ 527 h 531"/>
              <a:gd name="T10" fmla="*/ 5446 w 5446"/>
              <a:gd name="T11" fmla="*/ 531 h 531"/>
              <a:gd name="T12" fmla="*/ 5446 w 5446"/>
              <a:gd name="T1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bg-BG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>
              <a:gd name="T0" fmla="*/ 0 w 1358"/>
              <a:gd name="T1" fmla="*/ 2 h 33"/>
              <a:gd name="T2" fmla="*/ 1358 w 1358"/>
              <a:gd name="T3" fmla="*/ 0 h 33"/>
              <a:gd name="T4" fmla="*/ 1356 w 1358"/>
              <a:gd name="T5" fmla="*/ 32 h 33"/>
              <a:gd name="T6" fmla="*/ 60 w 1358"/>
              <a:gd name="T7" fmla="*/ 33 h 33"/>
              <a:gd name="T8" fmla="*/ 0 w 1358"/>
              <a:gd name="T9" fmla="*/ 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64770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38275"/>
            <a:ext cx="8229600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048000" y="6311900"/>
            <a:ext cx="1712913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fld id="{1906A095-E322-4109-929C-B86ECDC16C1A}" type="datetimeFigureOut">
              <a:rPr lang="bg-BG" smtClean="0"/>
              <a:t>30.11.2011 г.</a:t>
            </a:fld>
            <a:endParaRPr lang="bg-BG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4830763" y="6323013"/>
            <a:ext cx="23114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bg-BG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8ED5A24D-EEAD-452F-A796-1CEA9D65E249}" type="slidenum">
              <a:rPr lang="bg-BG" smtClean="0"/>
              <a:t>‹#›</a:t>
            </a:fld>
            <a:endParaRPr lang="bg-BG"/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gray">
          <a:xfrm>
            <a:off x="144463" y="6454775"/>
            <a:ext cx="149542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100" i="1">
                <a:solidFill>
                  <a:srgbClr val="FFFFFF"/>
                </a:solidFill>
                <a:latin typeface="Times New Roman" pitchFamily="18" charset="0"/>
              </a:rPr>
              <a:t>www.themegallery.com</a:t>
            </a:r>
          </a:p>
        </p:txBody>
      </p:sp>
      <p:sp>
        <p:nvSpPr>
          <p:cNvPr id="1060" name="Rectangle 36"/>
          <p:cNvSpPr>
            <a:spLocks noChangeArrowheads="1"/>
          </p:cNvSpPr>
          <p:nvPr/>
        </p:nvSpPr>
        <p:spPr bwMode="gray">
          <a:xfrm>
            <a:off x="7000875" y="415925"/>
            <a:ext cx="534988" cy="5461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bg-BG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604" y="75651"/>
            <a:ext cx="1124088" cy="1093090"/>
          </a:xfrm>
          <a:prstGeom prst="rect">
            <a:avLst/>
          </a:prstGeom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3635896" y="980728"/>
            <a:ext cx="3456384" cy="792088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bg-BG" dirty="0" smtClean="0">
                <a:ln/>
                <a:solidFill>
                  <a:srgbClr val="002060"/>
                </a:solidFill>
              </a:rPr>
              <a:t>ЗЕМЯТА </a:t>
            </a:r>
            <a:endParaRPr lang="bg-BG" dirty="0">
              <a:ln/>
              <a:solidFill>
                <a:srgbClr val="00206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Човекът и природата, 4 клас</a:t>
            </a:r>
            <a:endParaRPr lang="bg-BG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gray">
          <a:xfrm>
            <a:off x="179512" y="5373216"/>
            <a:ext cx="7704856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r>
              <a:rPr lang="bg-BG" sz="3600" dirty="0" smtClean="0">
                <a:ln/>
                <a:solidFill>
                  <a:srgbClr val="002060"/>
                </a:solidFill>
              </a:rPr>
              <a:t>СЛЪНЧЕВАТА СИСТЕМА</a:t>
            </a:r>
            <a:endParaRPr lang="bg-BG" sz="3600" dirty="0">
              <a:ln/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88640"/>
            <a:ext cx="5530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Преди години...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5"/>
          <a:stretch/>
        </p:blipFill>
        <p:spPr>
          <a:xfrm>
            <a:off x="5326484" y="3573016"/>
            <a:ext cx="3810000" cy="3106737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 bwMode="auto">
          <a:xfrm>
            <a:off x="1403648" y="1556792"/>
            <a:ext cx="4427984" cy="2520280"/>
          </a:xfrm>
          <a:prstGeom prst="cloudCallout">
            <a:avLst>
              <a:gd name="adj1" fmla="val 72967"/>
              <a:gd name="adj2" fmla="val 339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bg-BG" b="1" dirty="0" smtClean="0">
                <a:solidFill>
                  <a:schemeClr val="bg2"/>
                </a:solidFill>
                <a:latin typeface="Arial" charset="0"/>
              </a:rPr>
              <a:t>ПЛОСКА ЗЕМЯ...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bg-BG" b="1" dirty="0" smtClean="0">
                <a:solidFill>
                  <a:schemeClr val="bg2"/>
                </a:solidFill>
                <a:latin typeface="Arial" charset="0"/>
              </a:rPr>
              <a:t>И трудни въпроси....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742" y="2624827"/>
            <a:ext cx="7054676" cy="465608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9" name="Cloud Callout 8"/>
          <p:cNvSpPr/>
          <p:nvPr/>
        </p:nvSpPr>
        <p:spPr bwMode="auto">
          <a:xfrm>
            <a:off x="1403648" y="1556792"/>
            <a:ext cx="4427984" cy="2520280"/>
          </a:xfrm>
          <a:prstGeom prst="cloudCallout">
            <a:avLst>
              <a:gd name="adj1" fmla="val 72967"/>
              <a:gd name="adj2" fmla="val 339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bg-BG" b="1" dirty="0" smtClean="0">
                <a:solidFill>
                  <a:schemeClr val="bg2"/>
                </a:solidFill>
                <a:latin typeface="Arial" charset="0"/>
              </a:rPr>
              <a:t>Защо има ден и нощ?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bg-BG" b="1" dirty="0" smtClean="0">
                <a:solidFill>
                  <a:schemeClr val="bg2"/>
                </a:solidFill>
                <a:latin typeface="Arial" charset="0"/>
              </a:rPr>
              <a:t>Как се движи Слънцето?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bg-BG" b="1" dirty="0" smtClean="0">
                <a:solidFill>
                  <a:schemeClr val="bg2"/>
                </a:solidFill>
                <a:latin typeface="Arial" charset="0"/>
              </a:rPr>
              <a:t>А как се сменят сезоните?...</a:t>
            </a:r>
            <a:endParaRPr lang="bg-BG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39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35122"/>
            <a:ext cx="8604448" cy="525827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4110" y="188640"/>
            <a:ext cx="63641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Но с развитието...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Cloud Callout 3"/>
          <p:cNvSpPr/>
          <p:nvPr/>
        </p:nvSpPr>
        <p:spPr bwMode="auto">
          <a:xfrm>
            <a:off x="288032" y="1268760"/>
            <a:ext cx="5148064" cy="2160240"/>
          </a:xfrm>
          <a:prstGeom prst="cloudCallout">
            <a:avLst>
              <a:gd name="adj1" fmla="val 92856"/>
              <a:gd name="adj2" fmla="val 15850"/>
            </a:avLst>
          </a:prstGeom>
          <a:noFill/>
          <a:ln>
            <a:solidFill>
              <a:schemeClr val="accent1"/>
            </a:solidFill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52" y="1263824"/>
            <a:ext cx="2044824" cy="204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3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96" y="4653136"/>
            <a:ext cx="2709172" cy="2008842"/>
          </a:xfrm>
          <a:prstGeom prst="rect">
            <a:avLst/>
          </a:prstGeom>
          <a:effectLst>
            <a:glow>
              <a:schemeClr val="accent1">
                <a:satMod val="175000"/>
              </a:schemeClr>
            </a:glo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09138"/>
            <a:ext cx="1887824" cy="1887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194" y="1410678"/>
            <a:ext cx="4029086" cy="3884743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467544" y="188640"/>
            <a:ext cx="37277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Ден и нощ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23728" y="1927415"/>
            <a:ext cx="1087285" cy="2800190"/>
          </a:xfrm>
          <a:prstGeom prst="rect">
            <a:avLst/>
          </a:prstGeom>
          <a:noFill/>
        </p:spPr>
        <p:txBody>
          <a:bodyPr vert="wordArtVert" wrap="none" lIns="91440" tIns="45720" rIns="91440" bIns="45720">
            <a:spAutoFit/>
          </a:bodyPr>
          <a:lstStyle/>
          <a:p>
            <a:pPr algn="ctr"/>
            <a:r>
              <a:rPr lang="bg-BG" sz="5400" b="1" cap="none" spc="0" dirty="0" smtClean="0">
                <a:ln w="18000">
                  <a:solidFill>
                    <a:srgbClr val="FFFF7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ден</a:t>
            </a:r>
            <a:endParaRPr lang="en-US" sz="5400" b="1" cap="none" spc="0" dirty="0">
              <a:ln w="18000">
                <a:solidFill>
                  <a:srgbClr val="FFFF7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1403648" y="1916832"/>
            <a:ext cx="914400" cy="914400"/>
          </a:xfrm>
          <a:prstGeom prst="lin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Rectangle 15"/>
          <p:cNvSpPr/>
          <p:nvPr/>
        </p:nvSpPr>
        <p:spPr>
          <a:xfrm>
            <a:off x="-187693" y="1916832"/>
            <a:ext cx="1087285" cy="2800190"/>
          </a:xfrm>
          <a:prstGeom prst="rect">
            <a:avLst/>
          </a:prstGeom>
          <a:noFill/>
        </p:spPr>
        <p:txBody>
          <a:bodyPr vert="wordArtVert" wrap="none" lIns="91440" tIns="45720" rIns="91440" bIns="45720">
            <a:spAutoFit/>
          </a:bodyPr>
          <a:lstStyle/>
          <a:p>
            <a:pPr algn="ctr"/>
            <a:r>
              <a:rPr lang="bg-BG" sz="5400" b="1" cap="none" spc="0" dirty="0" smtClean="0">
                <a:ln w="18000">
                  <a:solidFill>
                    <a:srgbClr val="FFFF71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нощ</a:t>
            </a:r>
            <a:endParaRPr lang="en-US" sz="5400" b="1" cap="none" spc="0" dirty="0">
              <a:ln w="18000">
                <a:solidFill>
                  <a:srgbClr val="FFFF71"/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Left Arrow 2"/>
          <p:cNvSpPr/>
          <p:nvPr/>
        </p:nvSpPr>
        <p:spPr bwMode="auto">
          <a:xfrm rot="16200000">
            <a:off x="1602197" y="1826755"/>
            <a:ext cx="806522" cy="288032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Left Arrow 10"/>
          <p:cNvSpPr/>
          <p:nvPr/>
        </p:nvSpPr>
        <p:spPr bwMode="auto">
          <a:xfrm rot="16200000">
            <a:off x="784363" y="1826755"/>
            <a:ext cx="806522" cy="288032"/>
          </a:xfrm>
          <a:prstGeom prst="leftArrow">
            <a:avLst/>
          </a:prstGeom>
          <a:solidFill>
            <a:schemeClr val="bg2"/>
          </a:solidFill>
          <a:ln>
            <a:solidFill>
              <a:srgbClr val="FFFF00"/>
            </a:solidFill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90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3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6695" y="188640"/>
            <a:ext cx="3389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Сезоните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997100"/>
            <a:ext cx="3312368" cy="3193702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212" y="3076221"/>
            <a:ext cx="1080120" cy="128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5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21 -0.04352 C -0.01945 0.12709 -0.11268 0.27778 -0.24549 0.28449 C -0.37327 0.30718 -0.48455 0.17732 -0.49514 0.00996 C -0.50608 -0.1618 -0.41215 -0.30972 -0.28195 -0.32106 C -0.15261 -0.33981 -0.03941 -0.21041 -0.03021 -0.04352 Z " pathEditMode="relative" rAng="5113124" ptsTypes="fffff">
                                      <p:cBhvr>
                                        <p:cTn id="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77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6695" y="188640"/>
            <a:ext cx="3389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Сезоните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997100"/>
            <a:ext cx="3312368" cy="3193702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212" y="3076221"/>
            <a:ext cx="1080120" cy="128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0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0046 L -0.02604 0.13148 C -0.03299 0.17222 -0.05104 0.23889 -0.09688 0.26852 L -0.2625 0.30394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268 0.30394 L -0.4191 0.29931 C -0.47118 0.31065 -0.50851 0.20463 -0.5191 0.11829 L -0.5434 -0.02639 " pathEditMode="relative" rAng="0" ptsTypes="FfFF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434 -0.02639 L -0.5434 -0.15139 C -0.5434 -0.2074 -0.45851 -0.3037 -0.40243 -0.3037 L -0.2816 -0.31481 L -0.27188 -0.30926 " pathEditMode="relative" rAng="0" ptsTypes="FfFAF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76" y="-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188 -0.30926 L -0.13594 -0.30926 C -0.075 -0.30926 1.66667E-6 -0.23287 1.66667E-6 -0.17083 L 1.66667E-6 -0.03217 " pathEditMode="relative" rAng="0" ptsTypes="FfFF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94" y="1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6695" y="188640"/>
            <a:ext cx="3389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Сезоните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96" y="4653136"/>
            <a:ext cx="2709172" cy="2008842"/>
          </a:xfrm>
          <a:prstGeom prst="rect">
            <a:avLst/>
          </a:prstGeom>
          <a:effectLst>
            <a:glow>
              <a:schemeClr val="accent1">
                <a:satMod val="175000"/>
              </a:schemeClr>
            </a:glo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31" y="1988840"/>
            <a:ext cx="2914835" cy="2810410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187434"/>
            <a:ext cx="1718866" cy="2051084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 bwMode="auto">
          <a:xfrm>
            <a:off x="5225746" y="3212976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>
            <a:off x="5220072" y="3463955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Chord 8"/>
          <p:cNvSpPr/>
          <p:nvPr/>
        </p:nvSpPr>
        <p:spPr bwMode="auto">
          <a:xfrm rot="1920770">
            <a:off x="6192928" y="2736468"/>
            <a:ext cx="1253620" cy="1134082"/>
          </a:xfrm>
          <a:prstGeom prst="chord">
            <a:avLst>
              <a:gd name="adj1" fmla="val 2588646"/>
              <a:gd name="adj2" fmla="val 12675542"/>
            </a:avLst>
          </a:prstGeom>
          <a:solidFill>
            <a:srgbClr val="FFFF00">
              <a:alpha val="50196"/>
            </a:srgbClr>
          </a:solidFill>
          <a:ln>
            <a:noFill/>
          </a:ln>
          <a:effectLst>
            <a:glow rad="1054100">
              <a:srgbClr val="FFFF00">
                <a:alpha val="40000"/>
              </a:srgbClr>
            </a:glow>
            <a:softEdge rad="127000"/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solidFill>
                  <a:srgbClr val="FFFF00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 rot="1731944">
            <a:off x="6095978" y="3947731"/>
            <a:ext cx="12798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Лято</a:t>
            </a:r>
            <a:endParaRPr lang="en-U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1921565">
            <a:off x="7017004" y="1793230"/>
            <a:ext cx="1348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Зима</a:t>
            </a:r>
            <a:endParaRPr lang="en-US" sz="3600" b="1" cap="none" spc="0" dirty="0">
              <a:ln w="1143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6516216" y="2708920"/>
            <a:ext cx="1395546" cy="93610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794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6695" y="188640"/>
            <a:ext cx="3389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Сезоните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96" y="4653136"/>
            <a:ext cx="2709172" cy="2008842"/>
          </a:xfrm>
          <a:prstGeom prst="rect">
            <a:avLst/>
          </a:prstGeom>
          <a:effectLst>
            <a:glow>
              <a:schemeClr val="accent1">
                <a:satMod val="175000"/>
              </a:schemeClr>
            </a:glo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31" y="1988840"/>
            <a:ext cx="2914835" cy="2810410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49" y="2187434"/>
            <a:ext cx="1718866" cy="2051084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 bwMode="auto">
          <a:xfrm rot="11403867">
            <a:off x="2134010" y="3058478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 rot="11249162">
            <a:off x="2078987" y="3370758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Chord 8"/>
          <p:cNvSpPr/>
          <p:nvPr/>
        </p:nvSpPr>
        <p:spPr bwMode="auto">
          <a:xfrm rot="12835855">
            <a:off x="797386" y="2429911"/>
            <a:ext cx="1253620" cy="1134082"/>
          </a:xfrm>
          <a:prstGeom prst="chord">
            <a:avLst>
              <a:gd name="adj1" fmla="val 2588646"/>
              <a:gd name="adj2" fmla="val 12675542"/>
            </a:avLst>
          </a:prstGeom>
          <a:solidFill>
            <a:srgbClr val="FFFF00">
              <a:alpha val="50196"/>
            </a:srgbClr>
          </a:solidFill>
          <a:ln>
            <a:noFill/>
          </a:ln>
          <a:effectLst>
            <a:glow rad="1054100">
              <a:srgbClr val="FFFF00">
                <a:alpha val="40000"/>
              </a:srgbClr>
            </a:glow>
            <a:softEdge rad="127000"/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solidFill>
                  <a:srgbClr val="FFFF00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 rot="1731944">
            <a:off x="1192120" y="1721806"/>
            <a:ext cx="12798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Лято</a:t>
            </a:r>
            <a:endParaRPr lang="en-U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1921565">
            <a:off x="130157" y="4025478"/>
            <a:ext cx="1348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Зима</a:t>
            </a:r>
            <a:endParaRPr lang="en-US" sz="3600" b="1" cap="none" spc="0" dirty="0">
              <a:ln w="1143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493465" y="2708920"/>
            <a:ext cx="1395546" cy="93610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34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50" y="188640"/>
            <a:ext cx="75700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Сезоните в България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96" y="4653136"/>
            <a:ext cx="2709172" cy="2008842"/>
          </a:xfrm>
          <a:prstGeom prst="rect">
            <a:avLst/>
          </a:prstGeom>
          <a:effectLst>
            <a:glow>
              <a:schemeClr val="accent1">
                <a:satMod val="175000"/>
              </a:schemeClr>
            </a:glo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31" y="1988840"/>
            <a:ext cx="2914835" cy="2810410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187434"/>
            <a:ext cx="1718866" cy="2051084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 bwMode="auto">
          <a:xfrm>
            <a:off x="5225746" y="3212976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>
            <a:off x="5220072" y="3463955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Chord 8"/>
          <p:cNvSpPr/>
          <p:nvPr/>
        </p:nvSpPr>
        <p:spPr bwMode="auto">
          <a:xfrm rot="1920770">
            <a:off x="6192928" y="2736468"/>
            <a:ext cx="1253620" cy="1134082"/>
          </a:xfrm>
          <a:prstGeom prst="chord">
            <a:avLst>
              <a:gd name="adj1" fmla="val 2588646"/>
              <a:gd name="adj2" fmla="val 12675542"/>
            </a:avLst>
          </a:prstGeom>
          <a:solidFill>
            <a:srgbClr val="FFFF00">
              <a:alpha val="50196"/>
            </a:srgbClr>
          </a:solidFill>
          <a:ln>
            <a:noFill/>
          </a:ln>
          <a:effectLst>
            <a:glow rad="1054100">
              <a:srgbClr val="FFFF00">
                <a:alpha val="40000"/>
              </a:srgbClr>
            </a:glow>
            <a:softEdge rad="127000"/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solidFill>
                  <a:srgbClr val="FFFF00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 rot="1731944">
            <a:off x="6095978" y="3947731"/>
            <a:ext cx="12798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Лято</a:t>
            </a:r>
            <a:endParaRPr lang="en-U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1921565">
            <a:off x="7017004" y="1793230"/>
            <a:ext cx="1348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Зима</a:t>
            </a:r>
            <a:endParaRPr lang="en-US" sz="3600" b="1" cap="none" spc="0" dirty="0">
              <a:ln w="1143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6516216" y="2708920"/>
            <a:ext cx="1395546" cy="93610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5-Point Star 4"/>
          <p:cNvSpPr/>
          <p:nvPr/>
        </p:nvSpPr>
        <p:spPr bwMode="auto">
          <a:xfrm>
            <a:off x="7596336" y="3140968"/>
            <a:ext cx="361145" cy="286983"/>
          </a:xfrm>
          <a:prstGeom prst="star5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2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96" y="4653136"/>
            <a:ext cx="2709172" cy="2008842"/>
          </a:xfrm>
          <a:prstGeom prst="rect">
            <a:avLst/>
          </a:prstGeom>
          <a:effectLst>
            <a:glow>
              <a:schemeClr val="accent1">
                <a:satMod val="175000"/>
              </a:schemeClr>
            </a:glo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31" y="1988840"/>
            <a:ext cx="2914835" cy="2810410"/>
          </a:xfrm>
          <a:prstGeom prst="rect">
            <a:avLst/>
          </a:prstGeom>
          <a:effectLst>
            <a:glow rad="1905000">
              <a:srgbClr val="FFFF71">
                <a:alpha val="53725"/>
              </a:srgbClr>
            </a:glow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49" y="2187434"/>
            <a:ext cx="1718866" cy="2051084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 bwMode="auto">
          <a:xfrm rot="11403867">
            <a:off x="2134010" y="3058478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 rot="11249162">
            <a:off x="2078987" y="3370758"/>
            <a:ext cx="720080" cy="181069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Chord 8"/>
          <p:cNvSpPr/>
          <p:nvPr/>
        </p:nvSpPr>
        <p:spPr bwMode="auto">
          <a:xfrm rot="12835855">
            <a:off x="797386" y="2429911"/>
            <a:ext cx="1253620" cy="1134082"/>
          </a:xfrm>
          <a:prstGeom prst="chord">
            <a:avLst>
              <a:gd name="adj1" fmla="val 2588646"/>
              <a:gd name="adj2" fmla="val 12675542"/>
            </a:avLst>
          </a:prstGeom>
          <a:solidFill>
            <a:srgbClr val="FFFF00">
              <a:alpha val="50196"/>
            </a:srgbClr>
          </a:solidFill>
          <a:ln>
            <a:noFill/>
          </a:ln>
          <a:effectLst>
            <a:glow rad="1054100">
              <a:srgbClr val="FFFF00">
                <a:alpha val="40000"/>
              </a:srgbClr>
            </a:glow>
            <a:softEdge rad="127000"/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solidFill>
                  <a:srgbClr val="FFFF00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 rot="1731944">
            <a:off x="1192120" y="1721806"/>
            <a:ext cx="12798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Лято</a:t>
            </a:r>
            <a:endParaRPr lang="en-U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1921565">
            <a:off x="130157" y="4025478"/>
            <a:ext cx="1348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3600" b="1" cap="none" spc="0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Зима</a:t>
            </a:r>
            <a:endParaRPr lang="en-US" sz="3600" b="1" cap="none" spc="0" dirty="0">
              <a:ln w="1143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493465" y="2708920"/>
            <a:ext cx="1395546" cy="93610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6250" y="188640"/>
            <a:ext cx="75700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Сезоните в България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5-Point Star 13"/>
          <p:cNvSpPr/>
          <p:nvPr/>
        </p:nvSpPr>
        <p:spPr bwMode="auto">
          <a:xfrm>
            <a:off x="1691680" y="3214025"/>
            <a:ext cx="361145" cy="286983"/>
          </a:xfrm>
          <a:prstGeom prst="star5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11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 bwMode="auto">
          <a:xfrm>
            <a:off x="2555776" y="3610456"/>
            <a:ext cx="432048" cy="432048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3537156" y="2132856"/>
            <a:ext cx="2520280" cy="2333404"/>
          </a:xfrm>
          <a:prstGeom prst="ellipse">
            <a:avLst/>
          </a:prstGeom>
          <a:solidFill>
            <a:srgbClr val="FFFF00">
              <a:tint val="66000"/>
              <a:satMod val="160000"/>
            </a:srgbClr>
          </a:solidFill>
          <a:ln>
            <a:noFill/>
          </a:ln>
          <a:effectLst>
            <a:glow rad="1905000">
              <a:srgbClr val="F1FD51">
                <a:alpha val="60000"/>
              </a:srgbClr>
            </a:glow>
            <a:softEdge rad="3937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617456"/>
            <a:ext cx="1718866" cy="20510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395" y="293747"/>
            <a:ext cx="812100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Луна – спътник на Земята</a:t>
            </a:r>
            <a:endParaRPr lang="en-US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14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271 -0.0682 C -0.07379 -0.0682 -0.01771 0.01595 -0.01771 0.12043 C -0.01771 0.22422 -0.07379 0.30929 -0.14271 0.30929 C -0.21164 0.30929 -0.26771 0.22422 -0.26771 0.12043 C -0.26771 0.01595 -0.21164 -0.0682 -0.14271 -0.0682 Z " pathEditMode="relative" rAng="0" ptsTypes="fffff">
                                      <p:cBhvr>
                                        <p:cTn id="6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8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Custom 3">
      <a:dk1>
        <a:sysClr val="windowText" lastClr="000000"/>
      </a:dk1>
      <a:lt1>
        <a:srgbClr val="FFE8A9"/>
      </a:lt1>
      <a:dk2>
        <a:srgbClr val="FFFFFF"/>
      </a:dk2>
      <a:lt2>
        <a:srgbClr val="FFFFFF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385</TotalTime>
  <Words>68</Words>
  <Application>Microsoft Office PowerPoint</Application>
  <PresentationFormat>On-screen Show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574TGp_natural_light</vt:lpstr>
      <vt:lpstr>ЗЕМЯТА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ЗЕМЯТА </dc:title>
  <dc:creator>Desislava Milenkova</dc:creator>
  <cp:lastModifiedBy>Desislava Milenkova</cp:lastModifiedBy>
  <cp:revision>9</cp:revision>
  <dcterms:created xsi:type="dcterms:W3CDTF">2011-11-28T05:46:39Z</dcterms:created>
  <dcterms:modified xsi:type="dcterms:W3CDTF">2011-11-30T07:14:15Z</dcterms:modified>
</cp:coreProperties>
</file>