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73" autoAdjust="0"/>
    <p:restoredTop sz="94328" autoAdjust="0"/>
  </p:normalViewPr>
  <p:slideViewPr>
    <p:cSldViewPr>
      <p:cViewPr varScale="1">
        <p:scale>
          <a:sx n="39" d="100"/>
          <a:sy n="39" d="100"/>
        </p:scale>
        <p:origin x="-110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F19B39-D5A4-428E-BDC2-43C215387F39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31E8CC-6B0F-42E9-8153-0549D5D14E6A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6BB2B7-A60F-4B47-AA53-029B48F84D94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C3B31-46DA-49D4-B2C0-BF3B9802A30E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5DB512-7DE0-4075-A041-59CA3EB56607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4C681C-A2EB-4138-9E40-588D91A585E9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C2D898-25B7-445D-8F86-C76396D83118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CC6A18-03CC-4037-97D3-2F888BA5AB22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536D08-1E29-49D2-B072-9B81F621905A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586BEA-6E25-4B55-9EE2-C0302134BD62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31C374-0F2E-4F94-AAC3-F80F41B4398B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9BF7837-096B-490B-9DB9-7A68CF75E7A8}" type="slidenum">
              <a:rPr lang="de-DE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2800" i="1" dirty="0" smtClean="0"/>
              <a:t>Уморихте   ли  се,  дечица?</a:t>
            </a:r>
            <a:endParaRPr lang="bg-BG" sz="2800" i="1" dirty="0"/>
          </a:p>
        </p:txBody>
      </p:sp>
    </p:spTree>
  </p:cSld>
  <p:clrMapOvr>
    <a:masterClrMapping/>
  </p:clrMapOvr>
  <p:transition advTm="403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4000" i="1" dirty="0" smtClean="0"/>
              <a:t>Всичко започва да ви се струва трудно  ли?</a:t>
            </a:r>
            <a:endParaRPr lang="bg-BG" sz="4000" i="1" dirty="0"/>
          </a:p>
        </p:txBody>
      </p:sp>
    </p:spTree>
  </p:cSld>
  <p:clrMapOvr>
    <a:masterClrMapping/>
  </p:clrMapOvr>
  <p:transition advTm="3808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81000" y="914400"/>
            <a:ext cx="838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bg-BG" sz="3200" b="1" i="1" dirty="0" smtClean="0">
                <a:latin typeface="Arial" charset="0"/>
                <a:ea typeface="Arial Unicode MS" pitchFamily="34" charset="-128"/>
                <a:cs typeface="Arial" charset="0"/>
              </a:rPr>
              <a:t>Усещате,  че   очичките   ви  се затварят?</a:t>
            </a:r>
            <a:endParaRPr lang="es-ES_tradnl" sz="3200" i="1" dirty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 advTm="3488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979613" y="4724400"/>
            <a:ext cx="6781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bg-BG" sz="3600" b="1" i="1" dirty="0" smtClean="0">
                <a:ea typeface="Arial Unicode MS" pitchFamily="34" charset="-128"/>
                <a:cs typeface="Arial" charset="0"/>
              </a:rPr>
              <a:t>Пръстите  ви   болят    от толкова     написано?</a:t>
            </a:r>
            <a:endParaRPr lang="es-ES_tradnl" sz="3600" i="1" dirty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 advTm="4192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371600" y="2514600"/>
            <a:ext cx="65532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bg-BG" sz="3600" b="1" i="1" dirty="0" smtClean="0"/>
              <a:t>Нуждаете  </a:t>
            </a:r>
            <a:r>
              <a:rPr lang="bg-BG" sz="3600" b="1" i="1" dirty="0"/>
              <a:t>се </a:t>
            </a:r>
            <a:r>
              <a:rPr lang="bg-BG" sz="3600" b="1" i="1" dirty="0" smtClean="0"/>
              <a:t> от  </a:t>
            </a:r>
            <a:r>
              <a:rPr lang="bg-BG" sz="3600" b="1" i="1" dirty="0"/>
              <a:t>малко почивка </a:t>
            </a:r>
            <a:r>
              <a:rPr lang="en-US" sz="3600" b="1" i="1" dirty="0" smtClean="0"/>
              <a:t> </a:t>
            </a:r>
            <a:r>
              <a:rPr lang="bg-BG" sz="3600" b="1" i="1" dirty="0" smtClean="0"/>
              <a:t>и </a:t>
            </a:r>
            <a:r>
              <a:rPr lang="en-US" sz="3600" b="1" i="1" dirty="0" smtClean="0"/>
              <a:t> </a:t>
            </a:r>
            <a:r>
              <a:rPr lang="bg-BG" sz="3600" b="1" i="1" dirty="0" smtClean="0"/>
              <a:t>изпъване</a:t>
            </a:r>
            <a:r>
              <a:rPr lang="en-US" sz="3600" b="1" i="1" dirty="0" smtClean="0"/>
              <a:t> </a:t>
            </a:r>
            <a:r>
              <a:rPr lang="bg-BG" sz="3600" b="1" i="1" dirty="0" smtClean="0"/>
              <a:t> </a:t>
            </a:r>
            <a:r>
              <a:rPr lang="bg-BG" sz="3600" b="1" i="1" dirty="0"/>
              <a:t>на краката</a:t>
            </a:r>
            <a:r>
              <a:rPr lang="es-ES" sz="3600" b="1" i="1" dirty="0">
                <a:latin typeface="Arial" charset="0"/>
                <a:cs typeface="Arial" charset="0"/>
              </a:rPr>
              <a:t>!!!</a:t>
            </a:r>
            <a:endParaRPr lang="es-ES_tradnl" sz="3600" b="1" i="1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advTm="4768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981200" y="1981200"/>
            <a:ext cx="5105400" cy="294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s-ES_tradnl" sz="3200" b="1" i="1" dirty="0">
                <a:latin typeface="Arial" charset="0"/>
                <a:cs typeface="Arial" charset="0"/>
              </a:rPr>
              <a:t>...</a:t>
            </a:r>
            <a:r>
              <a:rPr lang="bg-BG" sz="3200" b="1" i="1" dirty="0"/>
              <a:t>ХАЙДЕ</a:t>
            </a:r>
            <a:r>
              <a:rPr lang="es-ES" sz="3200" b="1" i="1" dirty="0">
                <a:latin typeface="Arial" charset="0"/>
                <a:cs typeface="Arial" charset="0"/>
              </a:rPr>
              <a:t>... </a:t>
            </a:r>
            <a:endParaRPr lang="bg-BG" sz="3200" b="1" i="1" dirty="0"/>
          </a:p>
          <a:p>
            <a:pPr algn="ctr">
              <a:spcBef>
                <a:spcPct val="20000"/>
              </a:spcBef>
            </a:pPr>
            <a:endParaRPr lang="es-ES" sz="3200" b="1" i="1" dirty="0"/>
          </a:p>
          <a:p>
            <a:pPr algn="ctr">
              <a:spcBef>
                <a:spcPct val="20000"/>
              </a:spcBef>
            </a:pPr>
            <a:r>
              <a:rPr lang="es-ES" sz="3600" b="1" i="1" dirty="0" smtClean="0">
                <a:latin typeface="Arial" charset="0"/>
                <a:cs typeface="Arial" charset="0"/>
              </a:rPr>
              <a:t> </a:t>
            </a:r>
            <a:r>
              <a:rPr lang="bg-BG" sz="3600" b="1" i="1" dirty="0"/>
              <a:t>само трябва да </a:t>
            </a:r>
            <a:r>
              <a:rPr lang="bg-BG" sz="3600" b="1" i="1" dirty="0" smtClean="0"/>
              <a:t>следвате инструкциите</a:t>
            </a:r>
            <a:r>
              <a:rPr lang="es-ES" sz="3600" b="1" i="1" dirty="0" smtClean="0">
                <a:latin typeface="Arial" charset="0"/>
                <a:cs typeface="Arial" charset="0"/>
              </a:rPr>
              <a:t> </a:t>
            </a:r>
            <a:r>
              <a:rPr lang="es-ES" sz="3600" b="1" i="1" dirty="0">
                <a:latin typeface="Arial" charset="0"/>
                <a:cs typeface="Arial" charset="0"/>
              </a:rPr>
              <a:t>!!!</a:t>
            </a:r>
            <a:endParaRPr lang="es-ES_tradnl" sz="3600" b="1" i="1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advTm="371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6877050" y="5300663"/>
            <a:ext cx="172720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0" b="1"/>
              <a:t>?</a:t>
            </a:r>
          </a:p>
        </p:txBody>
      </p:sp>
      <p:sp>
        <p:nvSpPr>
          <p:cNvPr id="10" name="Title 9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1071569"/>
          </a:xfrm>
        </p:spPr>
        <p:txBody>
          <a:bodyPr/>
          <a:lstStyle/>
          <a:p>
            <a:r>
              <a:rPr lang="bg-BG" sz="4000" i="1" dirty="0" smtClean="0"/>
              <a:t>1)Остави  химикала!</a:t>
            </a:r>
            <a:endParaRPr lang="bg-BG" sz="4000" i="1" dirty="0"/>
          </a:p>
        </p:txBody>
      </p:sp>
      <p:sp>
        <p:nvSpPr>
          <p:cNvPr id="11" name="Subtitle 10"/>
          <p:cNvSpPr>
            <a:spLocks noGrp="1"/>
          </p:cNvSpPr>
          <p:nvPr>
            <p:ph type="subTitle" idx="1"/>
          </p:nvPr>
        </p:nvSpPr>
        <p:spPr>
          <a:xfrm>
            <a:off x="2000232" y="2285992"/>
            <a:ext cx="5214974" cy="2000264"/>
          </a:xfrm>
        </p:spPr>
        <p:txBody>
          <a:bodyPr/>
          <a:lstStyle/>
          <a:p>
            <a:r>
              <a:rPr lang="bg-BG" sz="3600" i="1" dirty="0" smtClean="0"/>
              <a:t>2)Стани   от   чина  и  се приготви!</a:t>
            </a:r>
            <a:endParaRPr lang="bg-BG" sz="3600" i="1" dirty="0"/>
          </a:p>
        </p:txBody>
      </p:sp>
    </p:spTree>
  </p:cSld>
  <p:clrMapOvr>
    <a:masterClrMapping/>
  </p:clrMapOvr>
  <p:transition advTm="136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914400" y="2057400"/>
            <a:ext cx="7391400" cy="2603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bg-BG" sz="3600" b="1" i="1" dirty="0" smtClean="0">
                <a:latin typeface="Arial" charset="0"/>
                <a:cs typeface="Arial" charset="0"/>
              </a:rPr>
              <a:t>3</a:t>
            </a:r>
            <a:r>
              <a:rPr lang="es-ES_tradnl" sz="3600" b="1" i="1" dirty="0" smtClean="0">
                <a:latin typeface="Arial" charset="0"/>
                <a:cs typeface="Arial" charset="0"/>
              </a:rPr>
              <a:t>) </a:t>
            </a:r>
            <a:r>
              <a:rPr lang="bg-BG" sz="3600" b="1" i="1" dirty="0" smtClean="0"/>
              <a:t>Сега  запей </a:t>
            </a:r>
            <a:r>
              <a:rPr lang="bg-BG" sz="3600" b="1" i="1" dirty="0"/>
              <a:t>с цяло гърло тази песен</a:t>
            </a:r>
            <a:r>
              <a:rPr lang="es-ES" sz="3600" b="1" i="1" dirty="0">
                <a:latin typeface="Arial" charset="0"/>
                <a:cs typeface="Arial" charset="0"/>
              </a:rPr>
              <a:t> </a:t>
            </a:r>
            <a:r>
              <a:rPr lang="bg-BG" sz="3600" b="1" i="1" dirty="0" smtClean="0">
                <a:latin typeface="Arial" charset="0"/>
                <a:cs typeface="Arial" charset="0"/>
              </a:rPr>
              <a:t> </a:t>
            </a:r>
            <a:r>
              <a:rPr lang="bg-BG" sz="3200" b="1" i="1" dirty="0" smtClean="0">
                <a:latin typeface="Arial" charset="0"/>
                <a:cs typeface="Arial" charset="0"/>
              </a:rPr>
              <a:t>и</a:t>
            </a:r>
            <a:r>
              <a:rPr lang="en-US" sz="3200" b="1" i="1" dirty="0" smtClean="0">
                <a:latin typeface="Arial" charset="0"/>
                <a:cs typeface="Arial" charset="0"/>
              </a:rPr>
              <a:t> </a:t>
            </a:r>
            <a:r>
              <a:rPr lang="bg-BG" sz="3200" b="1" i="1" dirty="0" smtClean="0">
                <a:latin typeface="Arial" charset="0"/>
                <a:cs typeface="Arial" charset="0"/>
              </a:rPr>
              <a:t> танцувай</a:t>
            </a:r>
            <a:endParaRPr lang="es-ES_tradnl" sz="3200" b="1" i="1" dirty="0">
              <a:latin typeface="Arial" charset="0"/>
              <a:cs typeface="Arial" charset="0"/>
            </a:endParaRPr>
          </a:p>
          <a:p>
            <a:pPr algn="ctr">
              <a:spcBef>
                <a:spcPct val="20000"/>
              </a:spcBef>
            </a:pPr>
            <a:r>
              <a:rPr lang="bg-BG" sz="3600" b="1" i="1" dirty="0"/>
              <a:t>п</a:t>
            </a:r>
            <a:r>
              <a:rPr lang="bg-BG" sz="3600" b="1" i="1" dirty="0" smtClean="0"/>
              <a:t>оне</a:t>
            </a:r>
            <a:r>
              <a:rPr lang="es-ES" sz="3600" b="1" i="1" dirty="0" smtClean="0">
                <a:latin typeface="Arial" charset="0"/>
                <a:cs typeface="Arial" charset="0"/>
              </a:rPr>
              <a:t> </a:t>
            </a:r>
            <a:r>
              <a:rPr lang="bg-BG" sz="3600" b="1" i="1" dirty="0">
                <a:latin typeface="Arial" charset="0"/>
                <a:cs typeface="Arial" charset="0"/>
              </a:rPr>
              <a:t>5</a:t>
            </a:r>
            <a:r>
              <a:rPr lang="es-ES" sz="3600" b="1" i="1" dirty="0" smtClean="0">
                <a:latin typeface="Arial" charset="0"/>
                <a:cs typeface="Arial" charset="0"/>
              </a:rPr>
              <a:t> </a:t>
            </a:r>
            <a:r>
              <a:rPr lang="bg-BG" sz="3600" b="1" i="1" dirty="0"/>
              <a:t>минути</a:t>
            </a:r>
            <a:r>
              <a:rPr lang="es-ES" sz="3600" b="1" i="1" dirty="0">
                <a:latin typeface="Arial" charset="0"/>
                <a:cs typeface="Arial" charset="0"/>
              </a:rPr>
              <a:t>..</a:t>
            </a:r>
            <a:endParaRPr lang="es-ES_tradnl" sz="3600" i="1" dirty="0">
              <a:cs typeface="Times New Roman" charset="0"/>
            </a:endParaRPr>
          </a:p>
          <a:p>
            <a:pPr>
              <a:spcBef>
                <a:spcPct val="50000"/>
              </a:spcBef>
            </a:pPr>
            <a:endParaRPr lang="es-ES_tradnl" sz="3200" i="1" dirty="0"/>
          </a:p>
        </p:txBody>
      </p:sp>
    </p:spTree>
  </p:cSld>
  <p:clrMapOvr>
    <a:masterClrMapping/>
  </p:clrMapOvr>
  <p:transition advTm="5136"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476375" y="1916113"/>
            <a:ext cx="5791200" cy="385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de-DE" sz="3200" b="1">
                <a:solidFill>
                  <a:schemeClr val="accent2"/>
                </a:solidFill>
                <a:latin typeface="Tahoma" pitchFamily="34" charset="0"/>
              </a:rPr>
              <a:t>"TITITA TITUTU TIIIPATITITUUU,     </a:t>
            </a:r>
            <a:endParaRPr lang="de-DE" sz="3200">
              <a:solidFill>
                <a:schemeClr val="accent2"/>
              </a:solidFill>
              <a:cs typeface="Times New Roman" charset="0"/>
            </a:endParaRPr>
          </a:p>
          <a:p>
            <a:pPr algn="ctr">
              <a:spcBef>
                <a:spcPct val="20000"/>
              </a:spcBef>
            </a:pPr>
            <a:r>
              <a:rPr lang="de-DE" sz="3200" b="1">
                <a:solidFill>
                  <a:schemeClr val="accent2"/>
                </a:solidFill>
                <a:latin typeface="Tahoma" pitchFamily="34" charset="0"/>
              </a:rPr>
              <a:t>TUTUTU TUTUTU TUTUTU </a:t>
            </a:r>
            <a:endParaRPr lang="de-DE" sz="3200">
              <a:solidFill>
                <a:schemeClr val="accent2"/>
              </a:solidFill>
              <a:cs typeface="Times New Roman" charset="0"/>
            </a:endParaRPr>
          </a:p>
          <a:p>
            <a:pPr algn="ctr">
              <a:spcBef>
                <a:spcPct val="20000"/>
              </a:spcBef>
            </a:pPr>
            <a:r>
              <a:rPr lang="de-DE" sz="3200" b="1">
                <a:solidFill>
                  <a:schemeClr val="accent2"/>
                </a:solidFill>
                <a:latin typeface="Tahoma" pitchFamily="34" charset="0"/>
              </a:rPr>
              <a:t>TUTUTUUU TUTUTITITUUU, </a:t>
            </a:r>
            <a:endParaRPr lang="de-DE" sz="3200">
              <a:solidFill>
                <a:schemeClr val="accent2"/>
              </a:solidFill>
              <a:cs typeface="Times New Roman" charset="0"/>
            </a:endParaRPr>
          </a:p>
          <a:p>
            <a:pPr algn="ctr">
              <a:spcBef>
                <a:spcPct val="20000"/>
              </a:spcBef>
            </a:pPr>
            <a:r>
              <a:rPr lang="de-DE" sz="3200" b="1">
                <a:solidFill>
                  <a:schemeClr val="accent2"/>
                </a:solidFill>
                <a:latin typeface="Tahoma" pitchFamily="34" charset="0"/>
              </a:rPr>
              <a:t>AHAHAH!!!"</a:t>
            </a:r>
            <a:endParaRPr lang="de-DE" sz="3200">
              <a:solidFill>
                <a:schemeClr val="accent2"/>
              </a:solidFill>
            </a:endParaRPr>
          </a:p>
          <a:p>
            <a:pPr>
              <a:spcBef>
                <a:spcPct val="50000"/>
              </a:spcBef>
            </a:pPr>
            <a:endParaRPr lang="de-DE">
              <a:solidFill>
                <a:schemeClr val="accent2"/>
              </a:solidFill>
            </a:endParaRPr>
          </a:p>
        </p:txBody>
      </p:sp>
      <p:pic>
        <p:nvPicPr>
          <p:cNvPr id="11273" name="Picture 9" descr="image00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21525" y="2971800"/>
            <a:ext cx="2022475" cy="696913"/>
          </a:xfrm>
          <a:prstGeom prst="rect">
            <a:avLst/>
          </a:prstGeom>
          <a:noFill/>
        </p:spPr>
      </p:pic>
      <p:pic>
        <p:nvPicPr>
          <p:cNvPr id="11275" name="Picture 11" descr="AN38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10200" y="228600"/>
            <a:ext cx="1657350" cy="1465263"/>
          </a:xfrm>
          <a:prstGeom prst="rect">
            <a:avLst/>
          </a:prstGeom>
          <a:noFill/>
        </p:spPr>
      </p:pic>
      <p:pic>
        <p:nvPicPr>
          <p:cNvPr id="11276" name="Picture 12" descr="AN41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16688" y="4151313"/>
            <a:ext cx="2232025" cy="1798637"/>
          </a:xfrm>
          <a:prstGeom prst="rect">
            <a:avLst/>
          </a:prstGeom>
          <a:noFill/>
        </p:spPr>
      </p:pic>
      <p:pic>
        <p:nvPicPr>
          <p:cNvPr id="11277" name="Picture 13" descr="AN41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00338" y="404813"/>
            <a:ext cx="2616200" cy="1538287"/>
          </a:xfrm>
          <a:prstGeom prst="rect">
            <a:avLst/>
          </a:prstGeom>
          <a:noFill/>
        </p:spPr>
      </p:pic>
      <p:pic>
        <p:nvPicPr>
          <p:cNvPr id="11278" name="Picture 14" descr="AN426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53000" y="5791200"/>
            <a:ext cx="1320800" cy="831850"/>
          </a:xfrm>
          <a:prstGeom prst="rect">
            <a:avLst/>
          </a:prstGeom>
          <a:noFill/>
        </p:spPr>
      </p:pic>
      <p:pic>
        <p:nvPicPr>
          <p:cNvPr id="11279" name="Picture 15" descr="AN1002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779321">
            <a:off x="2743200" y="5410200"/>
            <a:ext cx="1166813" cy="1222375"/>
          </a:xfrm>
          <a:prstGeom prst="rect">
            <a:avLst/>
          </a:prstGeom>
          <a:noFill/>
        </p:spPr>
      </p:pic>
      <p:pic>
        <p:nvPicPr>
          <p:cNvPr id="11280" name="Picture 16" descr="AN082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371600" y="304800"/>
            <a:ext cx="1157288" cy="1871663"/>
          </a:xfrm>
          <a:prstGeom prst="rect">
            <a:avLst/>
          </a:prstGeom>
          <a:noFill/>
        </p:spPr>
      </p:pic>
      <p:pic>
        <p:nvPicPr>
          <p:cNvPr id="11281" name="Picture 17" descr="AN01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04800" y="2895600"/>
            <a:ext cx="1181100" cy="1228725"/>
          </a:xfrm>
          <a:prstGeom prst="rect">
            <a:avLst/>
          </a:prstGeom>
          <a:noFill/>
        </p:spPr>
      </p:pic>
      <p:pic>
        <p:nvPicPr>
          <p:cNvPr id="11282" name="Picture 18" descr="AN170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28600" y="838200"/>
            <a:ext cx="1169988" cy="1439863"/>
          </a:xfrm>
          <a:prstGeom prst="rect">
            <a:avLst/>
          </a:prstGeom>
          <a:noFill/>
        </p:spPr>
      </p:pic>
      <p:pic>
        <p:nvPicPr>
          <p:cNvPr id="11283" name="Picture 19" descr="C:\My Documents\Венко\Animacia\party animals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flipH="1">
            <a:off x="228600" y="4724400"/>
            <a:ext cx="1905000" cy="1541463"/>
          </a:xfrm>
          <a:prstGeom prst="rect">
            <a:avLst/>
          </a:prstGeom>
          <a:noFill/>
        </p:spPr>
      </p:pic>
      <p:pic>
        <p:nvPicPr>
          <p:cNvPr id="11284" name="Picture 20" descr="C:\My Documents\Венко\Animacia\Pinko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39000" y="1066800"/>
            <a:ext cx="1349375" cy="1703388"/>
          </a:xfrm>
          <a:prstGeom prst="rect">
            <a:avLst/>
          </a:prstGeom>
          <a:noFill/>
        </p:spPr>
      </p:pic>
    </p:spTree>
  </p:cSld>
  <p:clrMapOvr>
    <a:masterClrMapping/>
  </p:clrMapOvr>
  <p:transition advTm="45120">
    <p:sndAc>
      <p:stSnd loop="1">
        <p:snd r:embed="rId2" name="ATT2054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914400" y="1828800"/>
            <a:ext cx="6400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bg-BG" sz="3600" b="1" i="1" dirty="0" smtClean="0"/>
              <a:t>Виждам, че  умората  изчезна и  сте  готови   за  работа !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2438400" y="4343400"/>
            <a:ext cx="6553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bg-BG" sz="3600" b="1" i="1" dirty="0" smtClean="0"/>
              <a:t>Тогава   да са захванем отново с  урока ! </a:t>
            </a:r>
            <a:r>
              <a:rPr lang="bg-BG" sz="3600" b="1" i="1" dirty="0" smtClean="0">
                <a:sym typeface="Wingdings" pitchFamily="2" charset="2"/>
              </a:rPr>
              <a:t></a:t>
            </a:r>
            <a:endParaRPr lang="es-ES_tradnl" sz="3600" b="1" i="1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advTm="69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3" grpId="0" autoUpdateAnimBg="0"/>
    </p:bldLst>
  </p:timing>
</p:sld>
</file>

<file path=ppt/theme/theme1.xml><?xml version="1.0" encoding="utf-8"?>
<a:theme xmlns:a="http://schemas.openxmlformats.org/drawingml/2006/main" name="Pesni4ka_Anti_Stress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Pesni4ka_Anti_Stress</Template>
  <TotalTime>58</TotalTime>
  <Words>101</Words>
  <Application>Microsoft Office PowerPoint</Application>
  <PresentationFormat>On-screen Show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Pesni4ka_Anti_Stress</vt:lpstr>
      <vt:lpstr>Уморихте   ли  се,  дечица?</vt:lpstr>
      <vt:lpstr>Всичко започва да ви се струва трудно  ли?</vt:lpstr>
      <vt:lpstr>Slide 3</vt:lpstr>
      <vt:lpstr>Slide 4</vt:lpstr>
      <vt:lpstr>Slide 5</vt:lpstr>
      <vt:lpstr>Slide 6</vt:lpstr>
      <vt:lpstr>1)Остави  химикала!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Уморихте ли се?</dc:title>
  <dc:creator>Eli i Dine</dc:creator>
  <cp:lastModifiedBy>Eli i Dine</cp:lastModifiedBy>
  <cp:revision>11</cp:revision>
  <dcterms:created xsi:type="dcterms:W3CDTF">2009-11-12T06:53:48Z</dcterms:created>
  <dcterms:modified xsi:type="dcterms:W3CDTF">2009-11-12T07:56:17Z</dcterms:modified>
</cp:coreProperties>
</file>